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85" r:id="rId3"/>
    <p:sldId id="286" r:id="rId4"/>
    <p:sldId id="287" r:id="rId5"/>
    <p:sldId id="288" r:id="rId6"/>
    <p:sldId id="289" r:id="rId7"/>
    <p:sldId id="277" r:id="rId8"/>
    <p:sldId id="290" r:id="rId9"/>
    <p:sldId id="279" r:id="rId10"/>
    <p:sldId id="291" r:id="rId11"/>
    <p:sldId id="281" r:id="rId12"/>
    <p:sldId id="292" r:id="rId13"/>
    <p:sldId id="283" r:id="rId14"/>
    <p:sldId id="293" r:id="rId15"/>
    <p:sldId id="25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979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558DC-D69A-4C07-8081-BFC87056D34A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8AB31-8AC8-4960-831A-C46215CC25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12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6" y="162845"/>
            <a:ext cx="2806534" cy="89797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-15234" y="4572817"/>
            <a:ext cx="12207234" cy="18092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500" y="4720212"/>
            <a:ext cx="10489254" cy="982360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0" y="5702572"/>
            <a:ext cx="9917754" cy="43869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8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88" y="4480843"/>
            <a:ext cx="3111231" cy="34131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93" y="3213395"/>
            <a:ext cx="2939222" cy="940433"/>
          </a:xfrm>
          <a:prstGeom prst="rect">
            <a:avLst/>
          </a:prstGeom>
        </p:spPr>
      </p:pic>
      <p:sp>
        <p:nvSpPr>
          <p:cNvPr id="12" name="Tekstiruutu 11"/>
          <p:cNvSpPr txBox="1"/>
          <p:nvPr userDrawn="1"/>
        </p:nvSpPr>
        <p:spPr>
          <a:xfrm>
            <a:off x="5194301" y="3168943"/>
            <a:ext cx="699769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200" dirty="0">
                <a:solidFill>
                  <a:srgbClr val="00B0F0"/>
                </a:solidFill>
              </a:rPr>
              <a:t>KIITOS!</a:t>
            </a:r>
          </a:p>
        </p:txBody>
      </p:sp>
      <p:sp>
        <p:nvSpPr>
          <p:cNvPr id="6" name="Suorakulmio 5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882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n paikkamerkki 4"/>
          <p:cNvSpPr>
            <a:spLocks noGrp="1"/>
          </p:cNvSpPr>
          <p:nvPr>
            <p:ph type="body" sz="quarter" idx="24"/>
          </p:nvPr>
        </p:nvSpPr>
        <p:spPr>
          <a:xfrm>
            <a:off x="1527141" y="2205872"/>
            <a:ext cx="8917757" cy="3789575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62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Kuva 41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18" name="Suorakulmio 17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2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3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4" name="Suorakulmio 23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27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28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29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</p:spTree>
    <p:extLst>
      <p:ext uri="{BB962C8B-B14F-4D97-AF65-F5344CB8AC3E}">
        <p14:creationId xmlns:p14="http://schemas.microsoft.com/office/powerpoint/2010/main" val="2967345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6" name="Suorakulmio 5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20" name="Suorakulmio 19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9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30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31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32" name="Suorakulmio 31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Suorakulmio 33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Suorakulmio 34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7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8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  <a:solidFill>
            <a:srgbClr val="92D050"/>
          </a:solidFill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9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</p:spTree>
    <p:extLst>
      <p:ext uri="{BB962C8B-B14F-4D97-AF65-F5344CB8AC3E}">
        <p14:creationId xmlns:p14="http://schemas.microsoft.com/office/powerpoint/2010/main" val="1429037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20" name="Suorakulmio 19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6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7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9" name="Suorakulmio 28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 29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 30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  <a:solidFill>
            <a:srgbClr val="92D050"/>
          </a:solidFill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</p:spTree>
    <p:extLst>
      <p:ext uri="{BB962C8B-B14F-4D97-AF65-F5344CB8AC3E}">
        <p14:creationId xmlns:p14="http://schemas.microsoft.com/office/powerpoint/2010/main" val="3421813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20" name="Suorakulmio 19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6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7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9" name="Suorakulmio 28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 29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 30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  <a:solidFill>
            <a:srgbClr val="92D050"/>
          </a:solidFill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</p:spTree>
    <p:extLst>
      <p:ext uri="{BB962C8B-B14F-4D97-AF65-F5344CB8AC3E}">
        <p14:creationId xmlns:p14="http://schemas.microsoft.com/office/powerpoint/2010/main" val="3199268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6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7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9" name="Suorakulmio 28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 29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 30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  <a:solidFill>
            <a:srgbClr val="92D050"/>
          </a:solidFill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74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20" name="Suorakulmio 19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6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7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9" name="Suorakulmio 28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 29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 30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  <a:solidFill>
            <a:srgbClr val="92D050"/>
          </a:solidFill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</p:spTree>
    <p:extLst>
      <p:ext uri="{BB962C8B-B14F-4D97-AF65-F5344CB8AC3E}">
        <p14:creationId xmlns:p14="http://schemas.microsoft.com/office/powerpoint/2010/main" val="3896993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20" name="Suorakulmio 19"/>
          <p:cNvSpPr/>
          <p:nvPr userDrawn="1"/>
        </p:nvSpPr>
        <p:spPr>
          <a:xfrm>
            <a:off x="940875" y="4647413"/>
            <a:ext cx="2212685" cy="1850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4200179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6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4205032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7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5999" y="4201750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4195606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/>
              <a:t>Liike</a:t>
            </a:r>
          </a:p>
        </p:txBody>
      </p:sp>
      <p:sp>
        <p:nvSpPr>
          <p:cNvPr id="29" name="Suorakulmio 28"/>
          <p:cNvSpPr/>
          <p:nvPr userDrawn="1"/>
        </p:nvSpPr>
        <p:spPr>
          <a:xfrm>
            <a:off x="8620284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 29"/>
          <p:cNvSpPr/>
          <p:nvPr userDrawn="1"/>
        </p:nvSpPr>
        <p:spPr>
          <a:xfrm>
            <a:off x="6096000" y="4647413"/>
            <a:ext cx="2212685" cy="185077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 30"/>
          <p:cNvSpPr/>
          <p:nvPr userDrawn="1"/>
        </p:nvSpPr>
        <p:spPr>
          <a:xfrm>
            <a:off x="3510956" y="4647413"/>
            <a:ext cx="2212685" cy="1850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113019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1153769"/>
          </a:xfrm>
          <a:solidFill>
            <a:srgbClr val="92D050"/>
          </a:solidFill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116319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Vastaus</a:t>
            </a:r>
          </a:p>
        </p:txBody>
      </p:sp>
    </p:spTree>
    <p:extLst>
      <p:ext uri="{BB962C8B-B14F-4D97-AF65-F5344CB8AC3E}">
        <p14:creationId xmlns:p14="http://schemas.microsoft.com/office/powerpoint/2010/main" val="3260956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827F-4A14-452F-B4C8-D1ACF8833F9B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4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4" r:id="rId3"/>
    <p:sldLayoutId id="2147483662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6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Q-TASK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874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Alakoukut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Nyrkkeily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Pystypunnerrus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Käsien pyöritys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2" descr="F:\smartmoves\q-task\ukot\q-task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70" y="2253020"/>
            <a:ext cx="978765" cy="1960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74" y="2253020"/>
            <a:ext cx="730421" cy="1960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90" y="2253020"/>
            <a:ext cx="1160053" cy="195134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07" y="2024529"/>
            <a:ext cx="1289354" cy="217041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1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Sivupotku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Kyykky tuolille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Askelkyykky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Varpaille nousu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2" descr="F:\smartmoves\q-task\ukot\q-task_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27" y="2339924"/>
            <a:ext cx="1197203" cy="18575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31" y="2580502"/>
            <a:ext cx="1834350" cy="161797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73" y="2339923"/>
            <a:ext cx="1378269" cy="184816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71" y="2149326"/>
            <a:ext cx="665675" cy="20293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8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Sivupotku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Kyykky tuolille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Askelkyykky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Varpaille nousu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2" descr="F:\smartmoves\q-task\ukot\q-task_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27" y="2339924"/>
            <a:ext cx="1197203" cy="18575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31" y="2580502"/>
            <a:ext cx="1834350" cy="161797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73" y="2339923"/>
            <a:ext cx="1378269" cy="184816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71" y="2149326"/>
            <a:ext cx="665675" cy="20293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2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Kantapäillä seisonta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Yhden jalan seisonta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Kropan nosto ylös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Käsien pyöritys eri suuntiin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2" descr="F:\smartmoves\q-task\ukot\q-task_9_kokeil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85" y="2177606"/>
            <a:ext cx="997101" cy="2026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25" y="2177606"/>
            <a:ext cx="717993" cy="2026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90" y="2450983"/>
            <a:ext cx="926847" cy="17439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303" y="1954861"/>
            <a:ext cx="1508557" cy="223065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Kantapäillä seisonta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Yhden jalan seisonta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Kropan nosto ylös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Käsien pyöritys eri suuntiin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2" descr="F:\smartmoves\q-task\ukot\q-task_9_kokeil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85" y="2177606"/>
            <a:ext cx="997101" cy="2026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25" y="2177606"/>
            <a:ext cx="717993" cy="2026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90" y="2450983"/>
            <a:ext cx="926847" cy="17439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303" y="1954861"/>
            <a:ext cx="1508557" cy="223065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7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62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/>
          <a:lstStyle/>
          <a:p>
            <a:r>
              <a:rPr lang="fi-FI" dirty="0"/>
              <a:t>Ohjeita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Vastaa kysymyksiin tai väittämiin oikean vaihtoehdon mukaisella liikkeellä</a:t>
            </a:r>
          </a:p>
          <a:p>
            <a:r>
              <a:rPr lang="fi-FI" sz="3200" dirty="0"/>
              <a:t>Toista liike 4–5 kertaa</a:t>
            </a:r>
          </a:p>
          <a:p>
            <a:r>
              <a:rPr lang="fi-FI" sz="3200" dirty="0"/>
              <a:t>Laittakaa hyvää poppia taustalle soimaan</a:t>
            </a:r>
          </a:p>
        </p:txBody>
      </p:sp>
    </p:spTree>
    <p:extLst>
      <p:ext uri="{BB962C8B-B14F-4D97-AF65-F5344CB8AC3E}">
        <p14:creationId xmlns:p14="http://schemas.microsoft.com/office/powerpoint/2010/main" val="228468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Etureiden venytys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Niskan venytys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Takareiden venytys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Rintakehän avaus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34" y="2201081"/>
            <a:ext cx="1168859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51" y="2191318"/>
            <a:ext cx="1082793" cy="2009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29" y="2201082"/>
            <a:ext cx="1573717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30" y="2223886"/>
            <a:ext cx="846421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91119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Etureiden venytys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Niskan venytys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Takareiden venytys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Rintakehän avaus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34" y="2201081"/>
            <a:ext cx="1168859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51" y="2191318"/>
            <a:ext cx="1082793" cy="2009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29" y="2201082"/>
            <a:ext cx="1573717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30" y="2223886"/>
            <a:ext cx="846421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74301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X-hyppely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Marssi paikallaan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Kyykkyyn  ̶  ylös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Askellus tuolille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>
          <a:noFill/>
        </p:spPr>
        <p:txBody>
          <a:bodyPr/>
          <a:lstStyle/>
          <a:p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2" descr="F:\smartmoves\q-task\ukot\q-task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09" y="2291453"/>
            <a:ext cx="1633710" cy="19153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95" y="2291451"/>
            <a:ext cx="1222923" cy="19012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50" y="2799515"/>
            <a:ext cx="910472" cy="13649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723" y="2282023"/>
            <a:ext cx="1510976" cy="190127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3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X-hyppely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Marssi paikallaan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Kyykkyyn  ̶  ylös</a:t>
            </a: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Askellus tuolille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2" descr="F:\smartmoves\q-task\ukot\q-task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09" y="2291453"/>
            <a:ext cx="1633710" cy="19153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95" y="2291451"/>
            <a:ext cx="1222923" cy="19012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50" y="2799515"/>
            <a:ext cx="910472" cy="13649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723" y="2282023"/>
            <a:ext cx="1510976" cy="190127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5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Vartalon sivutaivutus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Hyvää huomenta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Ylävartalon kierto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Jalkojen nosto ylös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2" descr="F:\smartmoves\q-task\ukot\q-task_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4" y="2895580"/>
            <a:ext cx="1504655" cy="12590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34" y="2036355"/>
            <a:ext cx="889459" cy="211829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57" y="2036355"/>
            <a:ext cx="1262055" cy="20994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tk2\Downloads\q-task_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11" y="2253013"/>
            <a:ext cx="1392914" cy="195872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5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Vartalon sivutaivutus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Hyvää huomenta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Vartalon kierto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Jalkojen nosto ylös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2" descr="F:\smartmoves\q-task\ukot\q-task_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4" y="2895580"/>
            <a:ext cx="1504655" cy="12590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34" y="2036355"/>
            <a:ext cx="889459" cy="211829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smartmoves\q-task\ukot\q-task_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57" y="2036355"/>
            <a:ext cx="1262055" cy="20994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tk2\Downloads\q-task_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11" y="2253013"/>
            <a:ext cx="1392914" cy="195872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9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Alakoukut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Nyrkkeily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Pystypunnerrus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Käsien pyöritys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Picture 2" descr="F:\smartmoves\q-task\ukot\q-task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70" y="2253020"/>
            <a:ext cx="978765" cy="1960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74" y="2253020"/>
            <a:ext cx="730421" cy="1960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90" y="2253020"/>
            <a:ext cx="1160053" cy="195134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07" y="2024529"/>
            <a:ext cx="1289354" cy="217041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04362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Mukautettu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DABFF"/>
      </a:accent1>
      <a:accent2>
        <a:srgbClr val="ED7D31"/>
      </a:accent2>
      <a:accent3>
        <a:srgbClr val="A5A5A5"/>
      </a:accent3>
      <a:accent4>
        <a:srgbClr val="FEFDD5"/>
      </a:accent4>
      <a:accent5>
        <a:srgbClr val="4472C4"/>
      </a:accent5>
      <a:accent6>
        <a:srgbClr val="D5D5D5"/>
      </a:accent6>
      <a:hlink>
        <a:srgbClr val="0563C1"/>
      </a:hlink>
      <a:folHlink>
        <a:srgbClr val="424242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2BBE77AD-8B2A-184B-BE76-5722AFFE34A4}" vid="{5BD8014E-C2A5-C54A-B09D-FE685BC4E0E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115</Words>
  <Application>Microsoft Office PowerPoint</Application>
  <PresentationFormat>Laajakuva</PresentationFormat>
  <Paragraphs>53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Pinta</vt:lpstr>
      <vt:lpstr>Q-TASK</vt:lpstr>
      <vt:lpstr>Ohjeita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Saara Koskinen</cp:lastModifiedBy>
  <cp:revision>43</cp:revision>
  <dcterms:created xsi:type="dcterms:W3CDTF">2017-10-17T12:04:04Z</dcterms:created>
  <dcterms:modified xsi:type="dcterms:W3CDTF">2019-03-24T16:48:20Z</dcterms:modified>
</cp:coreProperties>
</file>