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 id="2147483663" r:id="rId5"/>
  </p:sldMasterIdLst>
  <p:notesMasterIdLst>
    <p:notesMasterId r:id="rId60"/>
  </p:notesMasterIdLst>
  <p:sldIdLst>
    <p:sldId id="256" r:id="rId6"/>
    <p:sldId id="257" r:id="rId7"/>
    <p:sldId id="258" r:id="rId8"/>
    <p:sldId id="259" r:id="rId9"/>
    <p:sldId id="260" r:id="rId10"/>
    <p:sldId id="261" r:id="rId11"/>
    <p:sldId id="262" r:id="rId12"/>
    <p:sldId id="263" r:id="rId13"/>
    <p:sldId id="264" r:id="rId14"/>
    <p:sldId id="302" r:id="rId15"/>
    <p:sldId id="303" r:id="rId16"/>
    <p:sldId id="304" r:id="rId17"/>
    <p:sldId id="305" r:id="rId18"/>
    <p:sldId id="306" r:id="rId19"/>
    <p:sldId id="307" r:id="rId20"/>
    <p:sldId id="309" r:id="rId21"/>
    <p:sldId id="308" r:id="rId22"/>
    <p:sldId id="265" r:id="rId23"/>
    <p:sldId id="266" r:id="rId24"/>
    <p:sldId id="267" r:id="rId25"/>
    <p:sldId id="268" r:id="rId26"/>
    <p:sldId id="269" r:id="rId27"/>
    <p:sldId id="270" r:id="rId28"/>
    <p:sldId id="271" r:id="rId29"/>
    <p:sldId id="272" r:id="rId30"/>
    <p:sldId id="273" r:id="rId31"/>
    <p:sldId id="274" r:id="rId32"/>
    <p:sldId id="275" r:id="rId33"/>
    <p:sldId id="276" r:id="rId34"/>
    <p:sldId id="277" r:id="rId35"/>
    <p:sldId id="278" r:id="rId36"/>
    <p:sldId id="279" r:id="rId37"/>
    <p:sldId id="280" r:id="rId38"/>
    <p:sldId id="281" r:id="rId39"/>
    <p:sldId id="282" r:id="rId40"/>
    <p:sldId id="283" r:id="rId41"/>
    <p:sldId id="284" r:id="rId42"/>
    <p:sldId id="285" r:id="rId43"/>
    <p:sldId id="286" r:id="rId44"/>
    <p:sldId id="287" r:id="rId45"/>
    <p:sldId id="288" r:id="rId46"/>
    <p:sldId id="289" r:id="rId47"/>
    <p:sldId id="290" r:id="rId48"/>
    <p:sldId id="291" r:id="rId49"/>
    <p:sldId id="292" r:id="rId50"/>
    <p:sldId id="293" r:id="rId51"/>
    <p:sldId id="294" r:id="rId52"/>
    <p:sldId id="295" r:id="rId53"/>
    <p:sldId id="296" r:id="rId54"/>
    <p:sldId id="297" r:id="rId55"/>
    <p:sldId id="298" r:id="rId56"/>
    <p:sldId id="299" r:id="rId57"/>
    <p:sldId id="300" r:id="rId58"/>
    <p:sldId id="301" r:id="rId59"/>
  </p:sldIdLst>
  <p:sldSz cx="12192000" cy="6858000"/>
  <p:notesSz cx="6858000" cy="9144000"/>
  <p:embeddedFontLst>
    <p:embeddedFont>
      <p:font typeface="Calibri" panose="020F0502020204030204" pitchFamily="34" charset="0"/>
      <p:regular r:id="rId61"/>
      <p:bold r:id="rId62"/>
      <p:italic r:id="rId63"/>
      <p:boldItalic r:id="rId64"/>
    </p:embeddedFont>
    <p:embeddedFont>
      <p:font typeface="Poppins" panose="00000500000000000000" pitchFamily="2" charset="0"/>
      <p:regular r:id="rId65"/>
      <p:bold r:id="rId66"/>
      <p:italic r:id="rId67"/>
      <p:boldItalic r:id="rId68"/>
    </p:embeddedFont>
    <p:embeddedFont>
      <p:font typeface="Poppins Light" panose="00000400000000000000" pitchFamily="2" charset="0"/>
      <p:regular r:id="rId69"/>
      <p:bold r:id="rId70"/>
      <p:italic r:id="rId71"/>
      <p:boldItalic r:id="rId7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73" roundtripDataSignature="AMtx7mjW7p7Gw58BlYx2gYuPqCAnAbMxZ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CB5CE55-E82A-43A9-ABD5-EF18F9B7126C}" v="1" dt="2023-10-18T07:23:09.45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56" autoAdjust="0"/>
    <p:restoredTop sz="89935" autoAdjust="0"/>
  </p:normalViewPr>
  <p:slideViewPr>
    <p:cSldViewPr snapToGrid="0">
      <p:cViewPr varScale="1">
        <p:scale>
          <a:sx n="53" d="100"/>
          <a:sy n="53" d="100"/>
        </p:scale>
        <p:origin x="36" y="354"/>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font" Target="fonts/font3.fntdata"/><Relationship Id="rId68" Type="http://schemas.openxmlformats.org/officeDocument/2006/relationships/font" Target="fonts/font8.fntdata"/><Relationship Id="rId76" Type="http://schemas.openxmlformats.org/officeDocument/2006/relationships/theme" Target="theme/theme1.xml"/><Relationship Id="rId7" Type="http://schemas.openxmlformats.org/officeDocument/2006/relationships/slide" Target="slides/slide2.xml"/><Relationship Id="rId71" Type="http://schemas.openxmlformats.org/officeDocument/2006/relationships/font" Target="fonts/font11.fntdata"/><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font" Target="fonts/font6.fntdata"/><Relationship Id="rId74" Type="http://schemas.openxmlformats.org/officeDocument/2006/relationships/presProps" Target="presProps.xml"/><Relationship Id="rId79" Type="http://schemas.microsoft.com/office/2015/10/relationships/revisionInfo" Target="revisionInfo.xml"/><Relationship Id="rId5" Type="http://schemas.openxmlformats.org/officeDocument/2006/relationships/slideMaster" Target="slideMasters/slideMaster2.xml"/><Relationship Id="rId61" Type="http://schemas.openxmlformats.org/officeDocument/2006/relationships/font" Target="fonts/font1.fntdata"/><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notesMaster" Target="notesMasters/notesMaster1.xml"/><Relationship Id="rId65" Type="http://schemas.openxmlformats.org/officeDocument/2006/relationships/font" Target="fonts/font5.fntdata"/><Relationship Id="rId73" Type="http://customschemas.google.com/relationships/presentationmetadata" Target="metadata"/><Relationship Id="rId78"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font" Target="fonts/font4.fntdata"/><Relationship Id="rId69" Type="http://schemas.openxmlformats.org/officeDocument/2006/relationships/font" Target="fonts/font9.fntdata"/><Relationship Id="rId77"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font" Target="fonts/font12.fntdata"/><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font" Target="fonts/font7.fntdata"/><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font" Target="fonts/font2.fntdata"/><Relationship Id="rId70" Type="http://schemas.openxmlformats.org/officeDocument/2006/relationships/font" Target="fonts/font10.fntdata"/><Relationship Id="rId75"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eea Mäkinen" userId="62331092-9d66-49e8-971b-ba4f0b4574a1" providerId="ADAL" clId="{EFF2F815-559D-4A2B-A9DA-E688BCB66CF7}"/>
    <pc:docChg chg="undo custSel addSld modSld sldOrd">
      <pc:chgData name="Teea Mäkinen" userId="62331092-9d66-49e8-971b-ba4f0b4574a1" providerId="ADAL" clId="{EFF2F815-559D-4A2B-A9DA-E688BCB66CF7}" dt="2023-10-06T12:31:16.516" v="161" actId="20577"/>
      <pc:docMkLst>
        <pc:docMk/>
      </pc:docMkLst>
      <pc:sldChg chg="addSp modSp mod">
        <pc:chgData name="Teea Mäkinen" userId="62331092-9d66-49e8-971b-ba4f0b4574a1" providerId="ADAL" clId="{EFF2F815-559D-4A2B-A9DA-E688BCB66CF7}" dt="2023-09-29T12:12:41.782" v="21" actId="962"/>
        <pc:sldMkLst>
          <pc:docMk/>
          <pc:sldMk cId="0" sldId="263"/>
        </pc:sldMkLst>
        <pc:picChg chg="add mod">
          <ac:chgData name="Teea Mäkinen" userId="62331092-9d66-49e8-971b-ba4f0b4574a1" providerId="ADAL" clId="{EFF2F815-559D-4A2B-A9DA-E688BCB66CF7}" dt="2023-09-29T12:12:41.782" v="21" actId="962"/>
          <ac:picMkLst>
            <pc:docMk/>
            <pc:sldMk cId="0" sldId="263"/>
            <ac:picMk id="3" creationId="{C94F14B7-CE4D-BE56-F4C1-99CD64191893}"/>
          </ac:picMkLst>
        </pc:picChg>
      </pc:sldChg>
      <pc:sldChg chg="addSp delSp modSp mod delAnim modAnim">
        <pc:chgData name="Teea Mäkinen" userId="62331092-9d66-49e8-971b-ba4f0b4574a1" providerId="ADAL" clId="{EFF2F815-559D-4A2B-A9DA-E688BCB66CF7}" dt="2023-10-02T06:38:27.376" v="78" actId="1076"/>
        <pc:sldMkLst>
          <pc:docMk/>
          <pc:sldMk cId="0" sldId="269"/>
        </pc:sldMkLst>
        <pc:spChg chg="add del mod">
          <ac:chgData name="Teea Mäkinen" userId="62331092-9d66-49e8-971b-ba4f0b4574a1" providerId="ADAL" clId="{EFF2F815-559D-4A2B-A9DA-E688BCB66CF7}" dt="2023-10-02T06:38:24.341" v="77" actId="478"/>
          <ac:spMkLst>
            <pc:docMk/>
            <pc:sldMk cId="0" sldId="269"/>
            <ac:spMk id="3" creationId="{F254F1BE-7FAC-7762-ECB6-B6FA8579DB1D}"/>
          </ac:spMkLst>
        </pc:spChg>
        <pc:picChg chg="add mod">
          <ac:chgData name="Teea Mäkinen" userId="62331092-9d66-49e8-971b-ba4f0b4574a1" providerId="ADAL" clId="{EFF2F815-559D-4A2B-A9DA-E688BCB66CF7}" dt="2023-10-02T06:38:27.376" v="78" actId="1076"/>
          <ac:picMkLst>
            <pc:docMk/>
            <pc:sldMk cId="0" sldId="269"/>
            <ac:picMk id="4" creationId="{CEDA0DA3-A571-61D9-16AC-481089BE8143}"/>
          </ac:picMkLst>
        </pc:picChg>
        <pc:picChg chg="del">
          <ac:chgData name="Teea Mäkinen" userId="62331092-9d66-49e8-971b-ba4f0b4574a1" providerId="ADAL" clId="{EFF2F815-559D-4A2B-A9DA-E688BCB66CF7}" dt="2023-10-02T06:37:54.215" v="70" actId="478"/>
          <ac:picMkLst>
            <pc:docMk/>
            <pc:sldMk cId="0" sldId="269"/>
            <ac:picMk id="277" creationId="{00000000-0000-0000-0000-000000000000}"/>
          </ac:picMkLst>
        </pc:picChg>
      </pc:sldChg>
      <pc:sldChg chg="addSp delSp modSp mod">
        <pc:chgData name="Teea Mäkinen" userId="62331092-9d66-49e8-971b-ba4f0b4574a1" providerId="ADAL" clId="{EFF2F815-559D-4A2B-A9DA-E688BCB66CF7}" dt="2023-10-06T11:25:22.267" v="81" actId="14100"/>
        <pc:sldMkLst>
          <pc:docMk/>
          <pc:sldMk cId="0" sldId="281"/>
        </pc:sldMkLst>
        <pc:spChg chg="mod">
          <ac:chgData name="Teea Mäkinen" userId="62331092-9d66-49e8-971b-ba4f0b4574a1" providerId="ADAL" clId="{EFF2F815-559D-4A2B-A9DA-E688BCB66CF7}" dt="2023-10-06T11:25:18.382" v="80" actId="14100"/>
          <ac:spMkLst>
            <pc:docMk/>
            <pc:sldMk cId="0" sldId="281"/>
            <ac:spMk id="370" creationId="{00000000-0000-0000-0000-000000000000}"/>
          </ac:spMkLst>
        </pc:spChg>
        <pc:spChg chg="mod">
          <ac:chgData name="Teea Mäkinen" userId="62331092-9d66-49e8-971b-ba4f0b4574a1" providerId="ADAL" clId="{EFF2F815-559D-4A2B-A9DA-E688BCB66CF7}" dt="2023-10-06T11:25:22.267" v="81" actId="14100"/>
          <ac:spMkLst>
            <pc:docMk/>
            <pc:sldMk cId="0" sldId="281"/>
            <ac:spMk id="371" creationId="{00000000-0000-0000-0000-000000000000}"/>
          </ac:spMkLst>
        </pc:spChg>
        <pc:spChg chg="del">
          <ac:chgData name="Teea Mäkinen" userId="62331092-9d66-49e8-971b-ba4f0b4574a1" providerId="ADAL" clId="{EFF2F815-559D-4A2B-A9DA-E688BCB66CF7}" dt="2023-09-29T12:15:03.089" v="24" actId="478"/>
          <ac:spMkLst>
            <pc:docMk/>
            <pc:sldMk cId="0" sldId="281"/>
            <ac:spMk id="373" creationId="{00000000-0000-0000-0000-000000000000}"/>
          </ac:spMkLst>
        </pc:spChg>
        <pc:picChg chg="add mod">
          <ac:chgData name="Teea Mäkinen" userId="62331092-9d66-49e8-971b-ba4f0b4574a1" providerId="ADAL" clId="{EFF2F815-559D-4A2B-A9DA-E688BCB66CF7}" dt="2023-09-29T12:15:15.553" v="27" actId="1076"/>
          <ac:picMkLst>
            <pc:docMk/>
            <pc:sldMk cId="0" sldId="281"/>
            <ac:picMk id="3" creationId="{35819BFC-2B41-C9FC-02CF-7B4238CD7219}"/>
          </ac:picMkLst>
        </pc:picChg>
      </pc:sldChg>
      <pc:sldChg chg="addSp delSp modSp mod">
        <pc:chgData name="Teea Mäkinen" userId="62331092-9d66-49e8-971b-ba4f0b4574a1" providerId="ADAL" clId="{EFF2F815-559D-4A2B-A9DA-E688BCB66CF7}" dt="2023-10-06T11:59:55.057" v="157" actId="27918"/>
        <pc:sldMkLst>
          <pc:docMk/>
          <pc:sldMk cId="0" sldId="285"/>
        </pc:sldMkLst>
        <pc:spChg chg="add del mod">
          <ac:chgData name="Teea Mäkinen" userId="62331092-9d66-49e8-971b-ba4f0b4574a1" providerId="ADAL" clId="{EFF2F815-559D-4A2B-A9DA-E688BCB66CF7}" dt="2023-10-06T11:33:36.652" v="86" actId="478"/>
          <ac:spMkLst>
            <pc:docMk/>
            <pc:sldMk cId="0" sldId="285"/>
            <ac:spMk id="4" creationId="{EA25427A-BDA9-E358-0EE6-4D84E8CC384D}"/>
          </ac:spMkLst>
        </pc:spChg>
        <pc:spChg chg="add del mod">
          <ac:chgData name="Teea Mäkinen" userId="62331092-9d66-49e8-971b-ba4f0b4574a1" providerId="ADAL" clId="{EFF2F815-559D-4A2B-A9DA-E688BCB66CF7}" dt="2023-10-06T11:33:56.433" v="93" actId="478"/>
          <ac:spMkLst>
            <pc:docMk/>
            <pc:sldMk cId="0" sldId="285"/>
            <ac:spMk id="7" creationId="{E7E2E79E-9314-50A6-D744-35DE51432C3F}"/>
          </ac:spMkLst>
        </pc:spChg>
        <pc:graphicFrameChg chg="add mod">
          <ac:chgData name="Teea Mäkinen" userId="62331092-9d66-49e8-971b-ba4f0b4574a1" providerId="ADAL" clId="{EFF2F815-559D-4A2B-A9DA-E688BCB66CF7}" dt="2023-10-06T11:33:37.302" v="87"/>
          <ac:graphicFrameMkLst>
            <pc:docMk/>
            <pc:sldMk cId="0" sldId="285"/>
            <ac:graphicFrameMk id="2" creationId="{5A9F7E76-B011-DABE-5C14-844CE587F089}"/>
          </ac:graphicFrameMkLst>
        </pc:graphicFrameChg>
        <pc:graphicFrameChg chg="add mod">
          <ac:chgData name="Teea Mäkinen" userId="62331092-9d66-49e8-971b-ba4f0b4574a1" providerId="ADAL" clId="{EFF2F815-559D-4A2B-A9DA-E688BCB66CF7}" dt="2023-10-06T11:33:36.172" v="85"/>
          <ac:graphicFrameMkLst>
            <pc:docMk/>
            <pc:sldMk cId="0" sldId="285"/>
            <ac:graphicFrameMk id="5" creationId="{5A9F7E76-B011-DABE-5C14-844CE587F089}"/>
          </ac:graphicFrameMkLst>
        </pc:graphicFrameChg>
        <pc:graphicFrameChg chg="add mod">
          <ac:chgData name="Teea Mäkinen" userId="62331092-9d66-49e8-971b-ba4f0b4574a1" providerId="ADAL" clId="{EFF2F815-559D-4A2B-A9DA-E688BCB66CF7}" dt="2023-10-06T11:38:08.800" v="146" actId="20577"/>
          <ac:graphicFrameMkLst>
            <pc:docMk/>
            <pc:sldMk cId="0" sldId="285"/>
            <ac:graphicFrameMk id="8" creationId="{5A9F7E76-B011-DABE-5C14-844CE587F089}"/>
          </ac:graphicFrameMkLst>
        </pc:graphicFrameChg>
        <pc:picChg chg="add del">
          <ac:chgData name="Teea Mäkinen" userId="62331092-9d66-49e8-971b-ba4f0b4574a1" providerId="ADAL" clId="{EFF2F815-559D-4A2B-A9DA-E688BCB66CF7}" dt="2023-10-06T11:33:39.308" v="88" actId="478"/>
          <ac:picMkLst>
            <pc:docMk/>
            <pc:sldMk cId="0" sldId="285"/>
            <ac:picMk id="407" creationId="{00000000-0000-0000-0000-000000000000}"/>
          </ac:picMkLst>
        </pc:picChg>
      </pc:sldChg>
      <pc:sldChg chg="modSp mod">
        <pc:chgData name="Teea Mäkinen" userId="62331092-9d66-49e8-971b-ba4f0b4574a1" providerId="ADAL" clId="{EFF2F815-559D-4A2B-A9DA-E688BCB66CF7}" dt="2023-09-29T12:19:27.135" v="34"/>
        <pc:sldMkLst>
          <pc:docMk/>
          <pc:sldMk cId="0" sldId="286"/>
        </pc:sldMkLst>
        <pc:spChg chg="mod">
          <ac:chgData name="Teea Mäkinen" userId="62331092-9d66-49e8-971b-ba4f0b4574a1" providerId="ADAL" clId="{EFF2F815-559D-4A2B-A9DA-E688BCB66CF7}" dt="2023-09-29T12:19:27.135" v="34"/>
          <ac:spMkLst>
            <pc:docMk/>
            <pc:sldMk cId="0" sldId="286"/>
            <ac:spMk id="417" creationId="{00000000-0000-0000-0000-000000000000}"/>
          </ac:spMkLst>
        </pc:spChg>
      </pc:sldChg>
      <pc:sldChg chg="modSp mod">
        <pc:chgData name="Teea Mäkinen" userId="62331092-9d66-49e8-971b-ba4f0b4574a1" providerId="ADAL" clId="{EFF2F815-559D-4A2B-A9DA-E688BCB66CF7}" dt="2023-09-29T12:21:40.789" v="47" actId="14100"/>
        <pc:sldMkLst>
          <pc:docMk/>
          <pc:sldMk cId="0" sldId="288"/>
        </pc:sldMkLst>
        <pc:spChg chg="mod">
          <ac:chgData name="Teea Mäkinen" userId="62331092-9d66-49e8-971b-ba4f0b4574a1" providerId="ADAL" clId="{EFF2F815-559D-4A2B-A9DA-E688BCB66CF7}" dt="2023-09-29T12:21:40.789" v="47" actId="14100"/>
          <ac:spMkLst>
            <pc:docMk/>
            <pc:sldMk cId="0" sldId="288"/>
            <ac:spMk id="432" creationId="{00000000-0000-0000-0000-000000000000}"/>
          </ac:spMkLst>
        </pc:spChg>
      </pc:sldChg>
      <pc:sldChg chg="addSp modSp mod">
        <pc:chgData name="Teea Mäkinen" userId="62331092-9d66-49e8-971b-ba4f0b4574a1" providerId="ADAL" clId="{EFF2F815-559D-4A2B-A9DA-E688BCB66CF7}" dt="2023-09-29T12:22:02.559" v="50" actId="14100"/>
        <pc:sldMkLst>
          <pc:docMk/>
          <pc:sldMk cId="0" sldId="289"/>
        </pc:sldMkLst>
        <pc:picChg chg="add mod">
          <ac:chgData name="Teea Mäkinen" userId="62331092-9d66-49e8-971b-ba4f0b4574a1" providerId="ADAL" clId="{EFF2F815-559D-4A2B-A9DA-E688BCB66CF7}" dt="2023-09-29T12:22:02.559" v="50" actId="14100"/>
          <ac:picMkLst>
            <pc:docMk/>
            <pc:sldMk cId="0" sldId="289"/>
            <ac:picMk id="3" creationId="{3F3F2C81-6695-43EC-B231-741F6A47D6F6}"/>
          </ac:picMkLst>
        </pc:picChg>
      </pc:sldChg>
      <pc:sldChg chg="modSp mod">
        <pc:chgData name="Teea Mäkinen" userId="62331092-9d66-49e8-971b-ba4f0b4574a1" providerId="ADAL" clId="{EFF2F815-559D-4A2B-A9DA-E688BCB66CF7}" dt="2023-09-29T12:23:06.867" v="67"/>
        <pc:sldMkLst>
          <pc:docMk/>
          <pc:sldMk cId="0" sldId="292"/>
        </pc:sldMkLst>
        <pc:spChg chg="mod">
          <ac:chgData name="Teea Mäkinen" userId="62331092-9d66-49e8-971b-ba4f0b4574a1" providerId="ADAL" clId="{EFF2F815-559D-4A2B-A9DA-E688BCB66CF7}" dt="2023-09-29T12:23:06.867" v="67"/>
          <ac:spMkLst>
            <pc:docMk/>
            <pc:sldMk cId="0" sldId="292"/>
            <ac:spMk id="466" creationId="{00000000-0000-0000-0000-000000000000}"/>
          </ac:spMkLst>
        </pc:spChg>
      </pc:sldChg>
      <pc:sldChg chg="modSp">
        <pc:chgData name="Teea Mäkinen" userId="62331092-9d66-49e8-971b-ba4f0b4574a1" providerId="ADAL" clId="{EFF2F815-559D-4A2B-A9DA-E688BCB66CF7}" dt="2023-10-06T12:29:15.523" v="158" actId="14826"/>
        <pc:sldMkLst>
          <pc:docMk/>
          <pc:sldMk cId="0" sldId="296"/>
        </pc:sldMkLst>
        <pc:picChg chg="mod">
          <ac:chgData name="Teea Mäkinen" userId="62331092-9d66-49e8-971b-ba4f0b4574a1" providerId="ADAL" clId="{EFF2F815-559D-4A2B-A9DA-E688BCB66CF7}" dt="2023-10-06T12:29:15.523" v="158" actId="14826"/>
          <ac:picMkLst>
            <pc:docMk/>
            <pc:sldMk cId="0" sldId="296"/>
            <ac:picMk id="497" creationId="{00000000-0000-0000-0000-000000000000}"/>
          </ac:picMkLst>
        </pc:picChg>
      </pc:sldChg>
      <pc:sldChg chg="modSp mod">
        <pc:chgData name="Teea Mäkinen" userId="62331092-9d66-49e8-971b-ba4f0b4574a1" providerId="ADAL" clId="{EFF2F815-559D-4A2B-A9DA-E688BCB66CF7}" dt="2023-10-06T12:31:16.516" v="161" actId="20577"/>
        <pc:sldMkLst>
          <pc:docMk/>
          <pc:sldMk cId="0" sldId="299"/>
        </pc:sldMkLst>
        <pc:spChg chg="mod">
          <ac:chgData name="Teea Mäkinen" userId="62331092-9d66-49e8-971b-ba4f0b4574a1" providerId="ADAL" clId="{EFF2F815-559D-4A2B-A9DA-E688BCB66CF7}" dt="2023-10-06T12:31:16.516" v="161" actId="20577"/>
          <ac:spMkLst>
            <pc:docMk/>
            <pc:sldMk cId="0" sldId="299"/>
            <ac:spMk id="520" creationId="{00000000-0000-0000-0000-000000000000}"/>
          </ac:spMkLst>
        </pc:spChg>
      </pc:sldChg>
      <pc:sldChg chg="addSp delSp modSp new mod modClrScheme chgLayout">
        <pc:chgData name="Teea Mäkinen" userId="62331092-9d66-49e8-971b-ba4f0b4574a1" providerId="ADAL" clId="{EFF2F815-559D-4A2B-A9DA-E688BCB66CF7}" dt="2023-09-29T11:07:23.834" v="5"/>
        <pc:sldMkLst>
          <pc:docMk/>
          <pc:sldMk cId="802816074" sldId="302"/>
        </pc:sldMkLst>
        <pc:spChg chg="del">
          <ac:chgData name="Teea Mäkinen" userId="62331092-9d66-49e8-971b-ba4f0b4574a1" providerId="ADAL" clId="{EFF2F815-559D-4A2B-A9DA-E688BCB66CF7}" dt="2023-09-21T09:51:11.220" v="1" actId="700"/>
          <ac:spMkLst>
            <pc:docMk/>
            <pc:sldMk cId="802816074" sldId="302"/>
            <ac:spMk id="2" creationId="{6174007E-5713-0710-FEC6-BC3B11CBD4B6}"/>
          </ac:spMkLst>
        </pc:spChg>
        <pc:spChg chg="del">
          <ac:chgData name="Teea Mäkinen" userId="62331092-9d66-49e8-971b-ba4f0b4574a1" providerId="ADAL" clId="{EFF2F815-559D-4A2B-A9DA-E688BCB66CF7}" dt="2023-09-21T09:51:11.220" v="1" actId="700"/>
          <ac:spMkLst>
            <pc:docMk/>
            <pc:sldMk cId="802816074" sldId="302"/>
            <ac:spMk id="3" creationId="{8766FE27-7908-226A-351D-3EBD1F7CEB9F}"/>
          </ac:spMkLst>
        </pc:spChg>
        <pc:spChg chg="del">
          <ac:chgData name="Teea Mäkinen" userId="62331092-9d66-49e8-971b-ba4f0b4574a1" providerId="ADAL" clId="{EFF2F815-559D-4A2B-A9DA-E688BCB66CF7}" dt="2023-09-21T09:51:11.220" v="1" actId="700"/>
          <ac:spMkLst>
            <pc:docMk/>
            <pc:sldMk cId="802816074" sldId="302"/>
            <ac:spMk id="4" creationId="{D4726855-6F71-AD5F-4E07-3159395E6536}"/>
          </ac:spMkLst>
        </pc:spChg>
        <pc:spChg chg="del">
          <ac:chgData name="Teea Mäkinen" userId="62331092-9d66-49e8-971b-ba4f0b4574a1" providerId="ADAL" clId="{EFF2F815-559D-4A2B-A9DA-E688BCB66CF7}" dt="2023-09-21T09:51:11.220" v="1" actId="700"/>
          <ac:spMkLst>
            <pc:docMk/>
            <pc:sldMk cId="802816074" sldId="302"/>
            <ac:spMk id="5" creationId="{D1596537-2E6D-F8D8-4563-DF769E3CBF22}"/>
          </ac:spMkLst>
        </pc:spChg>
        <pc:picChg chg="add mod">
          <ac:chgData name="Teea Mäkinen" userId="62331092-9d66-49e8-971b-ba4f0b4574a1" providerId="ADAL" clId="{EFF2F815-559D-4A2B-A9DA-E688BCB66CF7}" dt="2023-09-29T11:07:23.834" v="5"/>
          <ac:picMkLst>
            <pc:docMk/>
            <pc:sldMk cId="802816074" sldId="302"/>
            <ac:picMk id="3" creationId="{E1E22B54-5A2D-CB1E-1E5B-BE78515F93EA}"/>
          </ac:picMkLst>
        </pc:picChg>
      </pc:sldChg>
      <pc:sldChg chg="addSp modSp add">
        <pc:chgData name="Teea Mäkinen" userId="62331092-9d66-49e8-971b-ba4f0b4574a1" providerId="ADAL" clId="{EFF2F815-559D-4A2B-A9DA-E688BCB66CF7}" dt="2023-09-29T11:07:59.240" v="7"/>
        <pc:sldMkLst>
          <pc:docMk/>
          <pc:sldMk cId="1916947644" sldId="303"/>
        </pc:sldMkLst>
        <pc:picChg chg="add mod">
          <ac:chgData name="Teea Mäkinen" userId="62331092-9d66-49e8-971b-ba4f0b4574a1" providerId="ADAL" clId="{EFF2F815-559D-4A2B-A9DA-E688BCB66CF7}" dt="2023-09-29T11:07:59.240" v="7"/>
          <ac:picMkLst>
            <pc:docMk/>
            <pc:sldMk cId="1916947644" sldId="303"/>
            <ac:picMk id="3" creationId="{08B990AF-40AB-AA22-9464-6A138BAF13AD}"/>
          </ac:picMkLst>
        </pc:picChg>
      </pc:sldChg>
      <pc:sldChg chg="addSp modSp add">
        <pc:chgData name="Teea Mäkinen" userId="62331092-9d66-49e8-971b-ba4f0b4574a1" providerId="ADAL" clId="{EFF2F815-559D-4A2B-A9DA-E688BCB66CF7}" dt="2023-09-29T11:07:30.118" v="6"/>
        <pc:sldMkLst>
          <pc:docMk/>
          <pc:sldMk cId="287737788" sldId="304"/>
        </pc:sldMkLst>
        <pc:picChg chg="add mod">
          <ac:chgData name="Teea Mäkinen" userId="62331092-9d66-49e8-971b-ba4f0b4574a1" providerId="ADAL" clId="{EFF2F815-559D-4A2B-A9DA-E688BCB66CF7}" dt="2023-09-29T11:07:30.118" v="6"/>
          <ac:picMkLst>
            <pc:docMk/>
            <pc:sldMk cId="287737788" sldId="304"/>
            <ac:picMk id="3" creationId="{43EB55B2-58D8-6BEF-3129-9A820BA2D1AD}"/>
          </ac:picMkLst>
        </pc:picChg>
      </pc:sldChg>
      <pc:sldChg chg="addSp modSp add replId">
        <pc:chgData name="Teea Mäkinen" userId="62331092-9d66-49e8-971b-ba4f0b4574a1" providerId="ADAL" clId="{EFF2F815-559D-4A2B-A9DA-E688BCB66CF7}" dt="2023-09-29T11:10:07.436" v="8"/>
        <pc:sldMkLst>
          <pc:docMk/>
          <pc:sldMk cId="409439733" sldId="305"/>
        </pc:sldMkLst>
        <pc:picChg chg="add mod">
          <ac:chgData name="Teea Mäkinen" userId="62331092-9d66-49e8-971b-ba4f0b4574a1" providerId="ADAL" clId="{EFF2F815-559D-4A2B-A9DA-E688BCB66CF7}" dt="2023-09-29T11:10:07.436" v="8"/>
          <ac:picMkLst>
            <pc:docMk/>
            <pc:sldMk cId="409439733" sldId="305"/>
            <ac:picMk id="3" creationId="{FEC8B22F-3AEA-51B6-3580-36E7328F26CD}"/>
          </ac:picMkLst>
        </pc:picChg>
      </pc:sldChg>
      <pc:sldChg chg="addSp modSp add">
        <pc:chgData name="Teea Mäkinen" userId="62331092-9d66-49e8-971b-ba4f0b4574a1" providerId="ADAL" clId="{EFF2F815-559D-4A2B-A9DA-E688BCB66CF7}" dt="2023-09-29T11:10:12.967" v="9"/>
        <pc:sldMkLst>
          <pc:docMk/>
          <pc:sldMk cId="2989239837" sldId="306"/>
        </pc:sldMkLst>
        <pc:picChg chg="add mod">
          <ac:chgData name="Teea Mäkinen" userId="62331092-9d66-49e8-971b-ba4f0b4574a1" providerId="ADAL" clId="{EFF2F815-559D-4A2B-A9DA-E688BCB66CF7}" dt="2023-09-29T11:10:12.967" v="9"/>
          <ac:picMkLst>
            <pc:docMk/>
            <pc:sldMk cId="2989239837" sldId="306"/>
            <ac:picMk id="3" creationId="{401A30E1-D2D5-259A-D134-F1BAB30C0FD6}"/>
          </ac:picMkLst>
        </pc:picChg>
      </pc:sldChg>
      <pc:sldChg chg="addSp modSp add replId">
        <pc:chgData name="Teea Mäkinen" userId="62331092-9d66-49e8-971b-ba4f0b4574a1" providerId="ADAL" clId="{EFF2F815-559D-4A2B-A9DA-E688BCB66CF7}" dt="2023-09-29T11:10:16.202" v="10"/>
        <pc:sldMkLst>
          <pc:docMk/>
          <pc:sldMk cId="263915467" sldId="307"/>
        </pc:sldMkLst>
        <pc:picChg chg="add mod">
          <ac:chgData name="Teea Mäkinen" userId="62331092-9d66-49e8-971b-ba4f0b4574a1" providerId="ADAL" clId="{EFF2F815-559D-4A2B-A9DA-E688BCB66CF7}" dt="2023-09-29T11:10:16.202" v="10"/>
          <ac:picMkLst>
            <pc:docMk/>
            <pc:sldMk cId="263915467" sldId="307"/>
            <ac:picMk id="3" creationId="{F1096106-9989-0793-0F97-8D7CC927476F}"/>
          </ac:picMkLst>
        </pc:picChg>
      </pc:sldChg>
      <pc:sldChg chg="addSp modSp add replId">
        <pc:chgData name="Teea Mäkinen" userId="62331092-9d66-49e8-971b-ba4f0b4574a1" providerId="ADAL" clId="{EFF2F815-559D-4A2B-A9DA-E688BCB66CF7}" dt="2023-09-29T11:10:21.259" v="11"/>
        <pc:sldMkLst>
          <pc:docMk/>
          <pc:sldMk cId="624632021" sldId="308"/>
        </pc:sldMkLst>
        <pc:picChg chg="add mod">
          <ac:chgData name="Teea Mäkinen" userId="62331092-9d66-49e8-971b-ba4f0b4574a1" providerId="ADAL" clId="{EFF2F815-559D-4A2B-A9DA-E688BCB66CF7}" dt="2023-09-29T11:10:21.259" v="11"/>
          <ac:picMkLst>
            <pc:docMk/>
            <pc:sldMk cId="624632021" sldId="308"/>
            <ac:picMk id="3" creationId="{D2ECCE3C-AE56-DFD0-961D-5DB2ABE3A08D}"/>
          </ac:picMkLst>
        </pc:picChg>
      </pc:sldChg>
      <pc:sldChg chg="addSp modSp add ord replId">
        <pc:chgData name="Teea Mäkinen" userId="62331092-9d66-49e8-971b-ba4f0b4574a1" providerId="ADAL" clId="{EFF2F815-559D-4A2B-A9DA-E688BCB66CF7}" dt="2023-09-29T11:10:24.660" v="14"/>
        <pc:sldMkLst>
          <pc:docMk/>
          <pc:sldMk cId="322986632" sldId="309"/>
        </pc:sldMkLst>
        <pc:picChg chg="add mod">
          <ac:chgData name="Teea Mäkinen" userId="62331092-9d66-49e8-971b-ba4f0b4574a1" providerId="ADAL" clId="{EFF2F815-559D-4A2B-A9DA-E688BCB66CF7}" dt="2023-09-29T11:10:24.660" v="14"/>
          <ac:picMkLst>
            <pc:docMk/>
            <pc:sldMk cId="322986632" sldId="309"/>
            <ac:picMk id="3" creationId="{8AC5B131-4EC5-B4BD-8F9B-71DC0A5EC507}"/>
          </ac:picMkLst>
        </pc:picChg>
      </pc:sldChg>
    </pc:docChg>
  </pc:docChgLst>
  <pc:docChgLst>
    <pc:chgData name="Teea Mäkinen" userId="62331092-9d66-49e8-971b-ba4f0b4574a1" providerId="ADAL" clId="{8CB5CE55-E82A-43A9-ABD5-EF18F9B7126C}"/>
    <pc:docChg chg="undo custSel modSld">
      <pc:chgData name="Teea Mäkinen" userId="62331092-9d66-49e8-971b-ba4f0b4574a1" providerId="ADAL" clId="{8CB5CE55-E82A-43A9-ABD5-EF18F9B7126C}" dt="2023-10-18T07:25:40.080" v="124" actId="962"/>
      <pc:docMkLst>
        <pc:docMk/>
      </pc:docMkLst>
      <pc:sldChg chg="modSp mod">
        <pc:chgData name="Teea Mäkinen" userId="62331092-9d66-49e8-971b-ba4f0b4574a1" providerId="ADAL" clId="{8CB5CE55-E82A-43A9-ABD5-EF18F9B7126C}" dt="2023-10-09T08:16:45.798" v="1" actId="962"/>
        <pc:sldMkLst>
          <pc:docMk/>
          <pc:sldMk cId="0" sldId="260"/>
        </pc:sldMkLst>
        <pc:picChg chg="mod">
          <ac:chgData name="Teea Mäkinen" userId="62331092-9d66-49e8-971b-ba4f0b4574a1" providerId="ADAL" clId="{8CB5CE55-E82A-43A9-ABD5-EF18F9B7126C}" dt="2023-10-09T08:16:45.798" v="1" actId="962"/>
          <ac:picMkLst>
            <pc:docMk/>
            <pc:sldMk cId="0" sldId="260"/>
            <ac:picMk id="199" creationId="{00000000-0000-0000-0000-000000000000}"/>
          </ac:picMkLst>
        </pc:picChg>
      </pc:sldChg>
      <pc:sldChg chg="modSp mod">
        <pc:chgData name="Teea Mäkinen" userId="62331092-9d66-49e8-971b-ba4f0b4574a1" providerId="ADAL" clId="{8CB5CE55-E82A-43A9-ABD5-EF18F9B7126C}" dt="2023-10-09T08:17:22.305" v="29" actId="962"/>
        <pc:sldMkLst>
          <pc:docMk/>
          <pc:sldMk cId="0" sldId="262"/>
        </pc:sldMkLst>
        <pc:picChg chg="mod">
          <ac:chgData name="Teea Mäkinen" userId="62331092-9d66-49e8-971b-ba4f0b4574a1" providerId="ADAL" clId="{8CB5CE55-E82A-43A9-ABD5-EF18F9B7126C}" dt="2023-10-09T08:17:22.305" v="29" actId="962"/>
          <ac:picMkLst>
            <pc:docMk/>
            <pc:sldMk cId="0" sldId="262"/>
            <ac:picMk id="217" creationId="{00000000-0000-0000-0000-000000000000}"/>
          </ac:picMkLst>
        </pc:picChg>
      </pc:sldChg>
      <pc:sldChg chg="modSp mod">
        <pc:chgData name="Teea Mäkinen" userId="62331092-9d66-49e8-971b-ba4f0b4574a1" providerId="ADAL" clId="{8CB5CE55-E82A-43A9-ABD5-EF18F9B7126C}" dt="2023-10-18T07:00:34.152" v="49" actId="962"/>
        <pc:sldMkLst>
          <pc:docMk/>
          <pc:sldMk cId="0" sldId="271"/>
        </pc:sldMkLst>
        <pc:picChg chg="mod">
          <ac:chgData name="Teea Mäkinen" userId="62331092-9d66-49e8-971b-ba4f0b4574a1" providerId="ADAL" clId="{8CB5CE55-E82A-43A9-ABD5-EF18F9B7126C}" dt="2023-10-18T07:00:34.152" v="49" actId="962"/>
          <ac:picMkLst>
            <pc:docMk/>
            <pc:sldMk cId="0" sldId="271"/>
            <ac:picMk id="290" creationId="{00000000-0000-0000-0000-000000000000}"/>
          </ac:picMkLst>
        </pc:picChg>
      </pc:sldChg>
      <pc:sldChg chg="modSp mod">
        <pc:chgData name="Teea Mäkinen" userId="62331092-9d66-49e8-971b-ba4f0b4574a1" providerId="ADAL" clId="{8CB5CE55-E82A-43A9-ABD5-EF18F9B7126C}" dt="2023-10-18T07:00:38.627" v="51" actId="962"/>
        <pc:sldMkLst>
          <pc:docMk/>
          <pc:sldMk cId="0" sldId="272"/>
        </pc:sldMkLst>
        <pc:picChg chg="mod">
          <ac:chgData name="Teea Mäkinen" userId="62331092-9d66-49e8-971b-ba4f0b4574a1" providerId="ADAL" clId="{8CB5CE55-E82A-43A9-ABD5-EF18F9B7126C}" dt="2023-10-18T07:00:38.627" v="51" actId="962"/>
          <ac:picMkLst>
            <pc:docMk/>
            <pc:sldMk cId="0" sldId="272"/>
            <ac:picMk id="298" creationId="{00000000-0000-0000-0000-000000000000}"/>
          </ac:picMkLst>
        </pc:picChg>
      </pc:sldChg>
      <pc:sldChg chg="modSp mod">
        <pc:chgData name="Teea Mäkinen" userId="62331092-9d66-49e8-971b-ba4f0b4574a1" providerId="ADAL" clId="{8CB5CE55-E82A-43A9-ABD5-EF18F9B7126C}" dt="2023-10-18T07:03:03.079" v="53" actId="962"/>
        <pc:sldMkLst>
          <pc:docMk/>
          <pc:sldMk cId="0" sldId="273"/>
        </pc:sldMkLst>
        <pc:picChg chg="mod">
          <ac:chgData name="Teea Mäkinen" userId="62331092-9d66-49e8-971b-ba4f0b4574a1" providerId="ADAL" clId="{8CB5CE55-E82A-43A9-ABD5-EF18F9B7126C}" dt="2023-10-18T07:03:03.079" v="53" actId="962"/>
          <ac:picMkLst>
            <pc:docMk/>
            <pc:sldMk cId="0" sldId="273"/>
            <ac:picMk id="307" creationId="{00000000-0000-0000-0000-000000000000}"/>
          </ac:picMkLst>
        </pc:picChg>
      </pc:sldChg>
      <pc:sldChg chg="modSp mod">
        <pc:chgData name="Teea Mäkinen" userId="62331092-9d66-49e8-971b-ba4f0b4574a1" providerId="ADAL" clId="{8CB5CE55-E82A-43A9-ABD5-EF18F9B7126C}" dt="2023-10-18T07:03:08.629" v="55" actId="962"/>
        <pc:sldMkLst>
          <pc:docMk/>
          <pc:sldMk cId="0" sldId="274"/>
        </pc:sldMkLst>
        <pc:picChg chg="mod">
          <ac:chgData name="Teea Mäkinen" userId="62331092-9d66-49e8-971b-ba4f0b4574a1" providerId="ADAL" clId="{8CB5CE55-E82A-43A9-ABD5-EF18F9B7126C}" dt="2023-10-18T07:03:08.629" v="55" actId="962"/>
          <ac:picMkLst>
            <pc:docMk/>
            <pc:sldMk cId="0" sldId="274"/>
            <ac:picMk id="314" creationId="{00000000-0000-0000-0000-000000000000}"/>
          </ac:picMkLst>
        </pc:picChg>
      </pc:sldChg>
      <pc:sldChg chg="modSp mod">
        <pc:chgData name="Teea Mäkinen" userId="62331092-9d66-49e8-971b-ba4f0b4574a1" providerId="ADAL" clId="{8CB5CE55-E82A-43A9-ABD5-EF18F9B7126C}" dt="2023-10-18T07:03:36.785" v="57" actId="962"/>
        <pc:sldMkLst>
          <pc:docMk/>
          <pc:sldMk cId="0" sldId="275"/>
        </pc:sldMkLst>
        <pc:picChg chg="mod">
          <ac:chgData name="Teea Mäkinen" userId="62331092-9d66-49e8-971b-ba4f0b4574a1" providerId="ADAL" clId="{8CB5CE55-E82A-43A9-ABD5-EF18F9B7126C}" dt="2023-10-18T07:03:36.785" v="57" actId="962"/>
          <ac:picMkLst>
            <pc:docMk/>
            <pc:sldMk cId="0" sldId="275"/>
            <ac:picMk id="323" creationId="{00000000-0000-0000-0000-000000000000}"/>
          </ac:picMkLst>
        </pc:picChg>
      </pc:sldChg>
      <pc:sldChg chg="modSp mod">
        <pc:chgData name="Teea Mäkinen" userId="62331092-9d66-49e8-971b-ba4f0b4574a1" providerId="ADAL" clId="{8CB5CE55-E82A-43A9-ABD5-EF18F9B7126C}" dt="2023-10-18T07:04:00.816" v="59" actId="962"/>
        <pc:sldMkLst>
          <pc:docMk/>
          <pc:sldMk cId="0" sldId="276"/>
        </pc:sldMkLst>
        <pc:picChg chg="mod">
          <ac:chgData name="Teea Mäkinen" userId="62331092-9d66-49e8-971b-ba4f0b4574a1" providerId="ADAL" clId="{8CB5CE55-E82A-43A9-ABD5-EF18F9B7126C}" dt="2023-10-18T07:04:00.816" v="59" actId="962"/>
          <ac:picMkLst>
            <pc:docMk/>
            <pc:sldMk cId="0" sldId="276"/>
            <ac:picMk id="330" creationId="{00000000-0000-0000-0000-000000000000}"/>
          </ac:picMkLst>
        </pc:picChg>
      </pc:sldChg>
      <pc:sldChg chg="modSp mod">
        <pc:chgData name="Teea Mäkinen" userId="62331092-9d66-49e8-971b-ba4f0b4574a1" providerId="ADAL" clId="{8CB5CE55-E82A-43A9-ABD5-EF18F9B7126C}" dt="2023-10-18T07:06:24.625" v="61" actId="962"/>
        <pc:sldMkLst>
          <pc:docMk/>
          <pc:sldMk cId="0" sldId="277"/>
        </pc:sldMkLst>
        <pc:picChg chg="mod">
          <ac:chgData name="Teea Mäkinen" userId="62331092-9d66-49e8-971b-ba4f0b4574a1" providerId="ADAL" clId="{8CB5CE55-E82A-43A9-ABD5-EF18F9B7126C}" dt="2023-10-18T07:06:24.625" v="61" actId="962"/>
          <ac:picMkLst>
            <pc:docMk/>
            <pc:sldMk cId="0" sldId="277"/>
            <ac:picMk id="339" creationId="{00000000-0000-0000-0000-000000000000}"/>
          </ac:picMkLst>
        </pc:picChg>
      </pc:sldChg>
      <pc:sldChg chg="modSp mod">
        <pc:chgData name="Teea Mäkinen" userId="62331092-9d66-49e8-971b-ba4f0b4574a1" providerId="ADAL" clId="{8CB5CE55-E82A-43A9-ABD5-EF18F9B7126C}" dt="2023-10-18T07:06:29.749" v="63" actId="962"/>
        <pc:sldMkLst>
          <pc:docMk/>
          <pc:sldMk cId="0" sldId="278"/>
        </pc:sldMkLst>
        <pc:picChg chg="mod">
          <ac:chgData name="Teea Mäkinen" userId="62331092-9d66-49e8-971b-ba4f0b4574a1" providerId="ADAL" clId="{8CB5CE55-E82A-43A9-ABD5-EF18F9B7126C}" dt="2023-10-18T07:06:29.749" v="63" actId="962"/>
          <ac:picMkLst>
            <pc:docMk/>
            <pc:sldMk cId="0" sldId="278"/>
            <ac:picMk id="346" creationId="{00000000-0000-0000-0000-000000000000}"/>
          </ac:picMkLst>
        </pc:picChg>
      </pc:sldChg>
      <pc:sldChg chg="modSp mod">
        <pc:chgData name="Teea Mäkinen" userId="62331092-9d66-49e8-971b-ba4f0b4574a1" providerId="ADAL" clId="{8CB5CE55-E82A-43A9-ABD5-EF18F9B7126C}" dt="2023-10-18T07:07:31.196" v="65" actId="962"/>
        <pc:sldMkLst>
          <pc:docMk/>
          <pc:sldMk cId="0" sldId="279"/>
        </pc:sldMkLst>
        <pc:picChg chg="mod">
          <ac:chgData name="Teea Mäkinen" userId="62331092-9d66-49e8-971b-ba4f0b4574a1" providerId="ADAL" clId="{8CB5CE55-E82A-43A9-ABD5-EF18F9B7126C}" dt="2023-10-18T07:07:31.196" v="65" actId="962"/>
          <ac:picMkLst>
            <pc:docMk/>
            <pc:sldMk cId="0" sldId="279"/>
            <ac:picMk id="356" creationId="{00000000-0000-0000-0000-000000000000}"/>
          </ac:picMkLst>
        </pc:picChg>
      </pc:sldChg>
      <pc:sldChg chg="modSp mod">
        <pc:chgData name="Teea Mäkinen" userId="62331092-9d66-49e8-971b-ba4f0b4574a1" providerId="ADAL" clId="{8CB5CE55-E82A-43A9-ABD5-EF18F9B7126C}" dt="2023-10-18T07:07:35.310" v="67" actId="962"/>
        <pc:sldMkLst>
          <pc:docMk/>
          <pc:sldMk cId="0" sldId="280"/>
        </pc:sldMkLst>
        <pc:picChg chg="mod">
          <ac:chgData name="Teea Mäkinen" userId="62331092-9d66-49e8-971b-ba4f0b4574a1" providerId="ADAL" clId="{8CB5CE55-E82A-43A9-ABD5-EF18F9B7126C}" dt="2023-10-18T07:07:35.310" v="67" actId="962"/>
          <ac:picMkLst>
            <pc:docMk/>
            <pc:sldMk cId="0" sldId="280"/>
            <ac:picMk id="362" creationId="{00000000-0000-0000-0000-000000000000}"/>
          </ac:picMkLst>
        </pc:picChg>
      </pc:sldChg>
      <pc:sldChg chg="modSp mod">
        <pc:chgData name="Teea Mäkinen" userId="62331092-9d66-49e8-971b-ba4f0b4574a1" providerId="ADAL" clId="{8CB5CE55-E82A-43A9-ABD5-EF18F9B7126C}" dt="2023-10-18T07:09:57.496" v="88" actId="14100"/>
        <pc:sldMkLst>
          <pc:docMk/>
          <pc:sldMk cId="0" sldId="281"/>
        </pc:sldMkLst>
        <pc:picChg chg="mod">
          <ac:chgData name="Teea Mäkinen" userId="62331092-9d66-49e8-971b-ba4f0b4574a1" providerId="ADAL" clId="{8CB5CE55-E82A-43A9-ABD5-EF18F9B7126C}" dt="2023-10-18T07:09:57.496" v="88" actId="14100"/>
          <ac:picMkLst>
            <pc:docMk/>
            <pc:sldMk cId="0" sldId="281"/>
            <ac:picMk id="3" creationId="{35819BFC-2B41-C9FC-02CF-7B4238CD7219}"/>
          </ac:picMkLst>
        </pc:picChg>
      </pc:sldChg>
      <pc:sldChg chg="modSp mod">
        <pc:chgData name="Teea Mäkinen" userId="62331092-9d66-49e8-971b-ba4f0b4574a1" providerId="ADAL" clId="{8CB5CE55-E82A-43A9-ABD5-EF18F9B7126C}" dt="2023-10-18T07:12:15.419" v="100" actId="962"/>
        <pc:sldMkLst>
          <pc:docMk/>
          <pc:sldMk cId="0" sldId="282"/>
        </pc:sldMkLst>
        <pc:picChg chg="mod">
          <ac:chgData name="Teea Mäkinen" userId="62331092-9d66-49e8-971b-ba4f0b4574a1" providerId="ADAL" clId="{8CB5CE55-E82A-43A9-ABD5-EF18F9B7126C}" dt="2023-10-18T07:12:15.419" v="100" actId="962"/>
          <ac:picMkLst>
            <pc:docMk/>
            <pc:sldMk cId="0" sldId="282"/>
            <ac:picMk id="379" creationId="{00000000-0000-0000-0000-000000000000}"/>
          </ac:picMkLst>
        </pc:picChg>
      </pc:sldChg>
      <pc:sldChg chg="modSp mod">
        <pc:chgData name="Teea Mäkinen" userId="62331092-9d66-49e8-971b-ba4f0b4574a1" providerId="ADAL" clId="{8CB5CE55-E82A-43A9-ABD5-EF18F9B7126C}" dt="2023-10-18T07:13:07.201" v="102" actId="962"/>
        <pc:sldMkLst>
          <pc:docMk/>
          <pc:sldMk cId="0" sldId="283"/>
        </pc:sldMkLst>
        <pc:picChg chg="mod">
          <ac:chgData name="Teea Mäkinen" userId="62331092-9d66-49e8-971b-ba4f0b4574a1" providerId="ADAL" clId="{8CB5CE55-E82A-43A9-ABD5-EF18F9B7126C}" dt="2023-10-18T07:13:07.201" v="102" actId="962"/>
          <ac:picMkLst>
            <pc:docMk/>
            <pc:sldMk cId="0" sldId="283"/>
            <ac:picMk id="388" creationId="{00000000-0000-0000-0000-000000000000}"/>
          </ac:picMkLst>
        </pc:picChg>
      </pc:sldChg>
      <pc:sldChg chg="modSp mod">
        <pc:chgData name="Teea Mäkinen" userId="62331092-9d66-49e8-971b-ba4f0b4574a1" providerId="ADAL" clId="{8CB5CE55-E82A-43A9-ABD5-EF18F9B7126C}" dt="2023-10-18T07:13:49.266" v="104" actId="962"/>
        <pc:sldMkLst>
          <pc:docMk/>
          <pc:sldMk cId="0" sldId="284"/>
        </pc:sldMkLst>
        <pc:picChg chg="mod">
          <ac:chgData name="Teea Mäkinen" userId="62331092-9d66-49e8-971b-ba4f0b4574a1" providerId="ADAL" clId="{8CB5CE55-E82A-43A9-ABD5-EF18F9B7126C}" dt="2023-10-18T07:13:49.266" v="104" actId="962"/>
          <ac:picMkLst>
            <pc:docMk/>
            <pc:sldMk cId="0" sldId="284"/>
            <ac:picMk id="397" creationId="{00000000-0000-0000-0000-000000000000}"/>
          </ac:picMkLst>
        </pc:picChg>
      </pc:sldChg>
      <pc:sldChg chg="modSp mod">
        <pc:chgData name="Teea Mäkinen" userId="62331092-9d66-49e8-971b-ba4f0b4574a1" providerId="ADAL" clId="{8CB5CE55-E82A-43A9-ABD5-EF18F9B7126C}" dt="2023-10-18T07:15:36.920" v="106" actId="962"/>
        <pc:sldMkLst>
          <pc:docMk/>
          <pc:sldMk cId="0" sldId="286"/>
        </pc:sldMkLst>
        <pc:picChg chg="mod">
          <ac:chgData name="Teea Mäkinen" userId="62331092-9d66-49e8-971b-ba4f0b4574a1" providerId="ADAL" clId="{8CB5CE55-E82A-43A9-ABD5-EF18F9B7126C}" dt="2023-10-18T07:15:36.920" v="106" actId="962"/>
          <ac:picMkLst>
            <pc:docMk/>
            <pc:sldMk cId="0" sldId="286"/>
            <ac:picMk id="415" creationId="{00000000-0000-0000-0000-000000000000}"/>
          </ac:picMkLst>
        </pc:picChg>
      </pc:sldChg>
      <pc:sldChg chg="modSp mod">
        <pc:chgData name="Teea Mäkinen" userId="62331092-9d66-49e8-971b-ba4f0b4574a1" providerId="ADAL" clId="{8CB5CE55-E82A-43A9-ABD5-EF18F9B7126C}" dt="2023-10-18T07:16:35.159" v="108" actId="962"/>
        <pc:sldMkLst>
          <pc:docMk/>
          <pc:sldMk cId="0" sldId="288"/>
        </pc:sldMkLst>
        <pc:picChg chg="mod">
          <ac:chgData name="Teea Mäkinen" userId="62331092-9d66-49e8-971b-ba4f0b4574a1" providerId="ADAL" clId="{8CB5CE55-E82A-43A9-ABD5-EF18F9B7126C}" dt="2023-10-18T07:16:35.159" v="108" actId="962"/>
          <ac:picMkLst>
            <pc:docMk/>
            <pc:sldMk cId="0" sldId="288"/>
            <ac:picMk id="430" creationId="{00000000-0000-0000-0000-000000000000}"/>
          </ac:picMkLst>
        </pc:picChg>
      </pc:sldChg>
      <pc:sldChg chg="modSp mod">
        <pc:chgData name="Teea Mäkinen" userId="62331092-9d66-49e8-971b-ba4f0b4574a1" providerId="ADAL" clId="{8CB5CE55-E82A-43A9-ABD5-EF18F9B7126C}" dt="2023-10-18T07:17:49.304" v="110" actId="962"/>
        <pc:sldMkLst>
          <pc:docMk/>
          <pc:sldMk cId="0" sldId="289"/>
        </pc:sldMkLst>
        <pc:picChg chg="mod">
          <ac:chgData name="Teea Mäkinen" userId="62331092-9d66-49e8-971b-ba4f0b4574a1" providerId="ADAL" clId="{8CB5CE55-E82A-43A9-ABD5-EF18F9B7126C}" dt="2023-10-18T07:17:49.304" v="110" actId="962"/>
          <ac:picMkLst>
            <pc:docMk/>
            <pc:sldMk cId="0" sldId="289"/>
            <ac:picMk id="3" creationId="{3F3F2C81-6695-43EC-B231-741F6A47D6F6}"/>
          </ac:picMkLst>
        </pc:picChg>
      </pc:sldChg>
      <pc:sldChg chg="modSp mod">
        <pc:chgData name="Teea Mäkinen" userId="62331092-9d66-49e8-971b-ba4f0b4574a1" providerId="ADAL" clId="{8CB5CE55-E82A-43A9-ABD5-EF18F9B7126C}" dt="2023-10-18T07:18:51.700" v="112" actId="962"/>
        <pc:sldMkLst>
          <pc:docMk/>
          <pc:sldMk cId="0" sldId="290"/>
        </pc:sldMkLst>
        <pc:picChg chg="mod">
          <ac:chgData name="Teea Mäkinen" userId="62331092-9d66-49e8-971b-ba4f0b4574a1" providerId="ADAL" clId="{8CB5CE55-E82A-43A9-ABD5-EF18F9B7126C}" dt="2023-10-18T07:18:51.700" v="112" actId="962"/>
          <ac:picMkLst>
            <pc:docMk/>
            <pc:sldMk cId="0" sldId="290"/>
            <ac:picMk id="449" creationId="{00000000-0000-0000-0000-000000000000}"/>
          </ac:picMkLst>
        </pc:picChg>
      </pc:sldChg>
      <pc:sldChg chg="modSp mod">
        <pc:chgData name="Teea Mäkinen" userId="62331092-9d66-49e8-971b-ba4f0b4574a1" providerId="ADAL" clId="{8CB5CE55-E82A-43A9-ABD5-EF18F9B7126C}" dt="2023-10-18T07:20:00.991" v="116" actId="1036"/>
        <pc:sldMkLst>
          <pc:docMk/>
          <pc:sldMk cId="0" sldId="291"/>
        </pc:sldMkLst>
        <pc:spChg chg="mod">
          <ac:chgData name="Teea Mäkinen" userId="62331092-9d66-49e8-971b-ba4f0b4574a1" providerId="ADAL" clId="{8CB5CE55-E82A-43A9-ABD5-EF18F9B7126C}" dt="2023-10-18T07:20:00.991" v="116" actId="1036"/>
          <ac:spMkLst>
            <pc:docMk/>
            <pc:sldMk cId="0" sldId="291"/>
            <ac:spMk id="455" creationId="{00000000-0000-0000-0000-000000000000}"/>
          </ac:spMkLst>
        </pc:spChg>
        <pc:picChg chg="mod">
          <ac:chgData name="Teea Mäkinen" userId="62331092-9d66-49e8-971b-ba4f0b4574a1" providerId="ADAL" clId="{8CB5CE55-E82A-43A9-ABD5-EF18F9B7126C}" dt="2023-10-18T07:19:38.116" v="114" actId="962"/>
          <ac:picMkLst>
            <pc:docMk/>
            <pc:sldMk cId="0" sldId="291"/>
            <ac:picMk id="458" creationId="{00000000-0000-0000-0000-000000000000}"/>
          </ac:picMkLst>
        </pc:picChg>
      </pc:sldChg>
      <pc:sldChg chg="modSp mod">
        <pc:chgData name="Teea Mäkinen" userId="62331092-9d66-49e8-971b-ba4f0b4574a1" providerId="ADAL" clId="{8CB5CE55-E82A-43A9-ABD5-EF18F9B7126C}" dt="2023-10-18T07:20:44.903" v="118" actId="962"/>
        <pc:sldMkLst>
          <pc:docMk/>
          <pc:sldMk cId="0" sldId="294"/>
        </pc:sldMkLst>
        <pc:picChg chg="mod">
          <ac:chgData name="Teea Mäkinen" userId="62331092-9d66-49e8-971b-ba4f0b4574a1" providerId="ADAL" clId="{8CB5CE55-E82A-43A9-ABD5-EF18F9B7126C}" dt="2023-10-18T07:20:44.903" v="118" actId="962"/>
          <ac:picMkLst>
            <pc:docMk/>
            <pc:sldMk cId="0" sldId="294"/>
            <ac:picMk id="480" creationId="{00000000-0000-0000-0000-000000000000}"/>
          </ac:picMkLst>
        </pc:picChg>
      </pc:sldChg>
      <pc:sldChg chg="modSp mod">
        <pc:chgData name="Teea Mäkinen" userId="62331092-9d66-49e8-971b-ba4f0b4574a1" providerId="ADAL" clId="{8CB5CE55-E82A-43A9-ABD5-EF18F9B7126C}" dt="2023-10-18T07:23:30.432" v="122" actId="1036"/>
        <pc:sldMkLst>
          <pc:docMk/>
          <pc:sldMk cId="0" sldId="296"/>
        </pc:sldMkLst>
        <pc:picChg chg="mod">
          <ac:chgData name="Teea Mäkinen" userId="62331092-9d66-49e8-971b-ba4f0b4574a1" providerId="ADAL" clId="{8CB5CE55-E82A-43A9-ABD5-EF18F9B7126C}" dt="2023-10-18T07:23:30.432" v="122" actId="1036"/>
          <ac:picMkLst>
            <pc:docMk/>
            <pc:sldMk cId="0" sldId="296"/>
            <ac:picMk id="497" creationId="{00000000-0000-0000-0000-000000000000}"/>
          </ac:picMkLst>
        </pc:picChg>
      </pc:sldChg>
      <pc:sldChg chg="modSp mod">
        <pc:chgData name="Teea Mäkinen" userId="62331092-9d66-49e8-971b-ba4f0b4574a1" providerId="ADAL" clId="{8CB5CE55-E82A-43A9-ABD5-EF18F9B7126C}" dt="2023-10-18T07:25:40.080" v="124" actId="962"/>
        <pc:sldMkLst>
          <pc:docMk/>
          <pc:sldMk cId="0" sldId="299"/>
        </pc:sldMkLst>
        <pc:picChg chg="mod">
          <ac:chgData name="Teea Mäkinen" userId="62331092-9d66-49e8-971b-ba4f0b4574a1" providerId="ADAL" clId="{8CB5CE55-E82A-43A9-ABD5-EF18F9B7126C}" dt="2023-10-18T07:25:40.080" v="124" actId="962"/>
          <ac:picMkLst>
            <pc:docMk/>
            <pc:sldMk cId="0" sldId="299"/>
            <ac:picMk id="522" creationId="{00000000-0000-0000-0000-000000000000}"/>
          </ac:picMkLst>
        </pc:picChg>
      </pc:sldChg>
      <pc:sldChg chg="modSp mod">
        <pc:chgData name="Teea Mäkinen" userId="62331092-9d66-49e8-971b-ba4f0b4574a1" providerId="ADAL" clId="{8CB5CE55-E82A-43A9-ABD5-EF18F9B7126C}" dt="2023-10-18T06:58:05.643" v="33" actId="962"/>
        <pc:sldMkLst>
          <pc:docMk/>
          <pc:sldMk cId="802816074" sldId="302"/>
        </pc:sldMkLst>
        <pc:picChg chg="mod">
          <ac:chgData name="Teea Mäkinen" userId="62331092-9d66-49e8-971b-ba4f0b4574a1" providerId="ADAL" clId="{8CB5CE55-E82A-43A9-ABD5-EF18F9B7126C}" dt="2023-10-18T06:58:05.643" v="33" actId="962"/>
          <ac:picMkLst>
            <pc:docMk/>
            <pc:sldMk cId="802816074" sldId="302"/>
            <ac:picMk id="3" creationId="{E1E22B54-5A2D-CB1E-1E5B-BE78515F93EA}"/>
          </ac:picMkLst>
        </pc:picChg>
      </pc:sldChg>
      <pc:sldChg chg="modSp mod">
        <pc:chgData name="Teea Mäkinen" userId="62331092-9d66-49e8-971b-ba4f0b4574a1" providerId="ADAL" clId="{8CB5CE55-E82A-43A9-ABD5-EF18F9B7126C}" dt="2023-10-18T06:58:11.595" v="35" actId="962"/>
        <pc:sldMkLst>
          <pc:docMk/>
          <pc:sldMk cId="1916947644" sldId="303"/>
        </pc:sldMkLst>
        <pc:picChg chg="mod">
          <ac:chgData name="Teea Mäkinen" userId="62331092-9d66-49e8-971b-ba4f0b4574a1" providerId="ADAL" clId="{8CB5CE55-E82A-43A9-ABD5-EF18F9B7126C}" dt="2023-10-18T06:58:11.595" v="35" actId="962"/>
          <ac:picMkLst>
            <pc:docMk/>
            <pc:sldMk cId="1916947644" sldId="303"/>
            <ac:picMk id="3" creationId="{08B990AF-40AB-AA22-9464-6A138BAF13AD}"/>
          </ac:picMkLst>
        </pc:picChg>
      </pc:sldChg>
      <pc:sldChg chg="modSp mod">
        <pc:chgData name="Teea Mäkinen" userId="62331092-9d66-49e8-971b-ba4f0b4574a1" providerId="ADAL" clId="{8CB5CE55-E82A-43A9-ABD5-EF18F9B7126C}" dt="2023-10-18T06:58:16.962" v="37" actId="962"/>
        <pc:sldMkLst>
          <pc:docMk/>
          <pc:sldMk cId="287737788" sldId="304"/>
        </pc:sldMkLst>
        <pc:picChg chg="mod">
          <ac:chgData name="Teea Mäkinen" userId="62331092-9d66-49e8-971b-ba4f0b4574a1" providerId="ADAL" clId="{8CB5CE55-E82A-43A9-ABD5-EF18F9B7126C}" dt="2023-10-18T06:58:16.962" v="37" actId="962"/>
          <ac:picMkLst>
            <pc:docMk/>
            <pc:sldMk cId="287737788" sldId="304"/>
            <ac:picMk id="3" creationId="{43EB55B2-58D8-6BEF-3129-9A820BA2D1AD}"/>
          </ac:picMkLst>
        </pc:picChg>
      </pc:sldChg>
      <pc:sldChg chg="modSp mod">
        <pc:chgData name="Teea Mäkinen" userId="62331092-9d66-49e8-971b-ba4f0b4574a1" providerId="ADAL" clId="{8CB5CE55-E82A-43A9-ABD5-EF18F9B7126C}" dt="2023-10-18T06:58:21.620" v="39" actId="962"/>
        <pc:sldMkLst>
          <pc:docMk/>
          <pc:sldMk cId="409439733" sldId="305"/>
        </pc:sldMkLst>
        <pc:picChg chg="mod">
          <ac:chgData name="Teea Mäkinen" userId="62331092-9d66-49e8-971b-ba4f0b4574a1" providerId="ADAL" clId="{8CB5CE55-E82A-43A9-ABD5-EF18F9B7126C}" dt="2023-10-18T06:58:21.620" v="39" actId="962"/>
          <ac:picMkLst>
            <pc:docMk/>
            <pc:sldMk cId="409439733" sldId="305"/>
            <ac:picMk id="3" creationId="{FEC8B22F-3AEA-51B6-3580-36E7328F26CD}"/>
          </ac:picMkLst>
        </pc:picChg>
      </pc:sldChg>
      <pc:sldChg chg="modSp mod">
        <pc:chgData name="Teea Mäkinen" userId="62331092-9d66-49e8-971b-ba4f0b4574a1" providerId="ADAL" clId="{8CB5CE55-E82A-43A9-ABD5-EF18F9B7126C}" dt="2023-10-18T06:58:26.172" v="41" actId="962"/>
        <pc:sldMkLst>
          <pc:docMk/>
          <pc:sldMk cId="2989239837" sldId="306"/>
        </pc:sldMkLst>
        <pc:picChg chg="mod">
          <ac:chgData name="Teea Mäkinen" userId="62331092-9d66-49e8-971b-ba4f0b4574a1" providerId="ADAL" clId="{8CB5CE55-E82A-43A9-ABD5-EF18F9B7126C}" dt="2023-10-18T06:58:26.172" v="41" actId="962"/>
          <ac:picMkLst>
            <pc:docMk/>
            <pc:sldMk cId="2989239837" sldId="306"/>
            <ac:picMk id="3" creationId="{401A30E1-D2D5-259A-D134-F1BAB30C0FD6}"/>
          </ac:picMkLst>
        </pc:picChg>
      </pc:sldChg>
      <pc:sldChg chg="modSp mod">
        <pc:chgData name="Teea Mäkinen" userId="62331092-9d66-49e8-971b-ba4f0b4574a1" providerId="ADAL" clId="{8CB5CE55-E82A-43A9-ABD5-EF18F9B7126C}" dt="2023-10-18T06:58:30.498" v="43" actId="962"/>
        <pc:sldMkLst>
          <pc:docMk/>
          <pc:sldMk cId="263915467" sldId="307"/>
        </pc:sldMkLst>
        <pc:picChg chg="mod">
          <ac:chgData name="Teea Mäkinen" userId="62331092-9d66-49e8-971b-ba4f0b4574a1" providerId="ADAL" clId="{8CB5CE55-E82A-43A9-ABD5-EF18F9B7126C}" dt="2023-10-18T06:58:30.498" v="43" actId="962"/>
          <ac:picMkLst>
            <pc:docMk/>
            <pc:sldMk cId="263915467" sldId="307"/>
            <ac:picMk id="3" creationId="{F1096106-9989-0793-0F97-8D7CC927476F}"/>
          </ac:picMkLst>
        </pc:picChg>
      </pc:sldChg>
      <pc:sldChg chg="modSp mod">
        <pc:chgData name="Teea Mäkinen" userId="62331092-9d66-49e8-971b-ba4f0b4574a1" providerId="ADAL" clId="{8CB5CE55-E82A-43A9-ABD5-EF18F9B7126C}" dt="2023-10-18T06:58:39.422" v="47" actId="962"/>
        <pc:sldMkLst>
          <pc:docMk/>
          <pc:sldMk cId="624632021" sldId="308"/>
        </pc:sldMkLst>
        <pc:picChg chg="mod">
          <ac:chgData name="Teea Mäkinen" userId="62331092-9d66-49e8-971b-ba4f0b4574a1" providerId="ADAL" clId="{8CB5CE55-E82A-43A9-ABD5-EF18F9B7126C}" dt="2023-10-18T06:58:39.422" v="47" actId="962"/>
          <ac:picMkLst>
            <pc:docMk/>
            <pc:sldMk cId="624632021" sldId="308"/>
            <ac:picMk id="3" creationId="{D2ECCE3C-AE56-DFD0-961D-5DB2ABE3A08D}"/>
          </ac:picMkLst>
        </pc:picChg>
      </pc:sldChg>
      <pc:sldChg chg="modSp mod">
        <pc:chgData name="Teea Mäkinen" userId="62331092-9d66-49e8-971b-ba4f0b4574a1" providerId="ADAL" clId="{8CB5CE55-E82A-43A9-ABD5-EF18F9B7126C}" dt="2023-10-18T06:58:35.135" v="45" actId="962"/>
        <pc:sldMkLst>
          <pc:docMk/>
          <pc:sldMk cId="322986632" sldId="309"/>
        </pc:sldMkLst>
        <pc:picChg chg="mod">
          <ac:chgData name="Teea Mäkinen" userId="62331092-9d66-49e8-971b-ba4f0b4574a1" providerId="ADAL" clId="{8CB5CE55-E82A-43A9-ABD5-EF18F9B7126C}" dt="2023-10-18T06:58:35.135" v="45" actId="962"/>
          <ac:picMkLst>
            <pc:docMk/>
            <pc:sldMk cId="322986632" sldId="309"/>
            <ac:picMk id="3" creationId="{8AC5B131-4EC5-B4BD-8F9B-71DC0A5EC507}"/>
          </ac:picMkLst>
        </pc:picChg>
      </pc:sldChg>
    </pc:docChg>
  </pc:docChgLst>
  <pc:docChgLst>
    <pc:chgData name="Teea Mäkinen" userId="S::teea.makinen@ukkinstituutti.fi::62331092-9d66-49e8-971b-ba4f0b4574a1" providerId="AD" clId="Web-{AADC30AE-90AF-4F9A-A950-E19A972E3170}"/>
    <pc:docChg chg="modSld">
      <pc:chgData name="Teea Mäkinen" userId="S::teea.makinen@ukkinstituutti.fi::62331092-9d66-49e8-971b-ba4f0b4574a1" providerId="AD" clId="Web-{AADC30AE-90AF-4F9A-A950-E19A972E3170}" dt="2023-09-20T13:00:28.456" v="5" actId="20577"/>
      <pc:docMkLst>
        <pc:docMk/>
      </pc:docMkLst>
      <pc:sldChg chg="modSp">
        <pc:chgData name="Teea Mäkinen" userId="S::teea.makinen@ukkinstituutti.fi::62331092-9d66-49e8-971b-ba4f0b4574a1" providerId="AD" clId="Web-{AADC30AE-90AF-4F9A-A950-E19A972E3170}" dt="2023-09-20T13:00:28.456" v="5" actId="20577"/>
        <pc:sldMkLst>
          <pc:docMk/>
          <pc:sldMk cId="0" sldId="269"/>
        </pc:sldMkLst>
        <pc:spChg chg="mod">
          <ac:chgData name="Teea Mäkinen" userId="S::teea.makinen@ukkinstituutti.fi::62331092-9d66-49e8-971b-ba4f0b4574a1" providerId="AD" clId="Web-{AADC30AE-90AF-4F9A-A950-E19A972E3170}" dt="2023-09-20T13:00:28.456" v="5" actId="20577"/>
          <ac:spMkLst>
            <pc:docMk/>
            <pc:sldMk cId="0" sldId="269"/>
            <ac:spMk id="273" creationId="{00000000-0000-0000-0000-000000000000}"/>
          </ac:spMkLst>
        </pc:spChg>
        <pc:spChg chg="mod">
          <ac:chgData name="Teea Mäkinen" userId="S::teea.makinen@ukkinstituutti.fi::62331092-9d66-49e8-971b-ba4f0b4574a1" providerId="AD" clId="Web-{AADC30AE-90AF-4F9A-A950-E19A972E3170}" dt="2023-09-20T13:00:24.503" v="2" actId="20577"/>
          <ac:spMkLst>
            <pc:docMk/>
            <pc:sldMk cId="0" sldId="269"/>
            <ac:spMk id="274" creationId="{00000000-0000-0000-0000-000000000000}"/>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fi-FI" dirty="0" err="1"/>
              <a:t>Uppfyllande</a:t>
            </a:r>
            <a:r>
              <a:rPr lang="fi-FI" dirty="0"/>
              <a:t> av </a:t>
            </a:r>
            <a:r>
              <a:rPr lang="fi-FI" dirty="0" err="1"/>
              <a:t>rekommendationen</a:t>
            </a:r>
            <a:r>
              <a:rPr lang="fi-FI" dirty="0"/>
              <a:t> </a:t>
            </a:r>
            <a:r>
              <a:rPr lang="fi-FI" dirty="0" err="1"/>
              <a:t>om</a:t>
            </a:r>
            <a:r>
              <a:rPr lang="fi-FI" dirty="0"/>
              <a:t> </a:t>
            </a:r>
            <a:r>
              <a:rPr lang="fi-FI" dirty="0" err="1"/>
              <a:t>fysisk</a:t>
            </a:r>
            <a:r>
              <a:rPr lang="fi-FI" dirty="0"/>
              <a:t> </a:t>
            </a:r>
            <a:r>
              <a:rPr lang="fi-FI" dirty="0" err="1"/>
              <a:t>aktivitet</a:t>
            </a:r>
            <a:endParaRPr lang="fi-FI"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fi-FI"/>
        </a:p>
      </c:txPr>
    </c:title>
    <c:autoTitleDeleted val="0"/>
    <c:plotArea>
      <c:layout/>
      <c:barChart>
        <c:barDir val="col"/>
        <c:grouping val="clustered"/>
        <c:varyColors val="0"/>
        <c:ser>
          <c:idx val="0"/>
          <c:order val="0"/>
          <c:tx>
            <c:strRef>
              <c:f>Taul1!$B$1</c:f>
              <c:strCache>
                <c:ptCount val="1"/>
                <c:pt idx="0">
                  <c:v>7 år.</c:v>
                </c:pt>
              </c:strCache>
            </c:strRef>
          </c:tx>
          <c:spPr>
            <a:solidFill>
              <a:schemeClr val="accent1">
                <a:shade val="50000"/>
              </a:schemeClr>
            </a:solidFill>
            <a:ln>
              <a:noFill/>
            </a:ln>
            <a:effectLst/>
          </c:spPr>
          <c:invertIfNegative val="0"/>
          <c:cat>
            <c:strRef>
              <c:f>Taul1!$A$2</c:f>
              <c:strCache>
                <c:ptCount val="1"/>
                <c:pt idx="0">
                  <c:v>Uppfyllande av rekommendationen om fysisk aktivitet (%)</c:v>
                </c:pt>
              </c:strCache>
            </c:strRef>
          </c:cat>
          <c:val>
            <c:numRef>
              <c:f>Taul1!$B$2</c:f>
              <c:numCache>
                <c:formatCode>General</c:formatCode>
                <c:ptCount val="1"/>
                <c:pt idx="0">
                  <c:v>59</c:v>
                </c:pt>
              </c:numCache>
            </c:numRef>
          </c:val>
          <c:extLst>
            <c:ext xmlns:c16="http://schemas.microsoft.com/office/drawing/2014/chart" uri="{C3380CC4-5D6E-409C-BE32-E72D297353CC}">
              <c16:uniqueId val="{00000000-6F26-457D-B12D-68B5333090F9}"/>
            </c:ext>
          </c:extLst>
        </c:ser>
        <c:ser>
          <c:idx val="1"/>
          <c:order val="1"/>
          <c:tx>
            <c:strRef>
              <c:f>Taul1!$C$1</c:f>
              <c:strCache>
                <c:ptCount val="1"/>
                <c:pt idx="0">
                  <c:v>9 år.</c:v>
                </c:pt>
              </c:strCache>
            </c:strRef>
          </c:tx>
          <c:spPr>
            <a:solidFill>
              <a:schemeClr val="accent1">
                <a:shade val="70000"/>
              </a:schemeClr>
            </a:solidFill>
            <a:ln>
              <a:noFill/>
            </a:ln>
            <a:effectLst/>
          </c:spPr>
          <c:invertIfNegative val="0"/>
          <c:cat>
            <c:strRef>
              <c:f>Taul1!$A$2</c:f>
              <c:strCache>
                <c:ptCount val="1"/>
                <c:pt idx="0">
                  <c:v>Uppfyllande av rekommendationen om fysisk aktivitet (%)</c:v>
                </c:pt>
              </c:strCache>
            </c:strRef>
          </c:cat>
          <c:val>
            <c:numRef>
              <c:f>Taul1!$C$2</c:f>
              <c:numCache>
                <c:formatCode>General</c:formatCode>
                <c:ptCount val="1"/>
                <c:pt idx="0">
                  <c:v>48</c:v>
                </c:pt>
              </c:numCache>
            </c:numRef>
          </c:val>
          <c:extLst>
            <c:ext xmlns:c16="http://schemas.microsoft.com/office/drawing/2014/chart" uri="{C3380CC4-5D6E-409C-BE32-E72D297353CC}">
              <c16:uniqueId val="{00000001-6F26-457D-B12D-68B5333090F9}"/>
            </c:ext>
          </c:extLst>
        </c:ser>
        <c:ser>
          <c:idx val="2"/>
          <c:order val="2"/>
          <c:tx>
            <c:strRef>
              <c:f>Taul1!$D$1</c:f>
              <c:strCache>
                <c:ptCount val="1"/>
                <c:pt idx="0">
                  <c:v>11 år.</c:v>
                </c:pt>
              </c:strCache>
            </c:strRef>
          </c:tx>
          <c:spPr>
            <a:solidFill>
              <a:schemeClr val="accent1">
                <a:shade val="90000"/>
              </a:schemeClr>
            </a:solidFill>
            <a:ln>
              <a:noFill/>
            </a:ln>
            <a:effectLst/>
          </c:spPr>
          <c:invertIfNegative val="0"/>
          <c:cat>
            <c:strRef>
              <c:f>Taul1!$A$2</c:f>
              <c:strCache>
                <c:ptCount val="1"/>
                <c:pt idx="0">
                  <c:v>Uppfyllande av rekommendationen om fysisk aktivitet (%)</c:v>
                </c:pt>
              </c:strCache>
            </c:strRef>
          </c:cat>
          <c:val>
            <c:numRef>
              <c:f>Taul1!$D$2</c:f>
              <c:numCache>
                <c:formatCode>General</c:formatCode>
                <c:ptCount val="1"/>
                <c:pt idx="0">
                  <c:v>34</c:v>
                </c:pt>
              </c:numCache>
            </c:numRef>
          </c:val>
          <c:extLst>
            <c:ext xmlns:c16="http://schemas.microsoft.com/office/drawing/2014/chart" uri="{C3380CC4-5D6E-409C-BE32-E72D297353CC}">
              <c16:uniqueId val="{00000002-6F26-457D-B12D-68B5333090F9}"/>
            </c:ext>
          </c:extLst>
        </c:ser>
        <c:ser>
          <c:idx val="3"/>
          <c:order val="3"/>
          <c:tx>
            <c:strRef>
              <c:f>Taul1!$E$1</c:f>
              <c:strCache>
                <c:ptCount val="1"/>
                <c:pt idx="0">
                  <c:v>13 år.</c:v>
                </c:pt>
              </c:strCache>
            </c:strRef>
          </c:tx>
          <c:spPr>
            <a:solidFill>
              <a:schemeClr val="accent1">
                <a:tint val="90000"/>
              </a:schemeClr>
            </a:solidFill>
            <a:ln>
              <a:noFill/>
            </a:ln>
            <a:effectLst/>
          </c:spPr>
          <c:invertIfNegative val="0"/>
          <c:cat>
            <c:strRef>
              <c:f>Taul1!$A$2</c:f>
              <c:strCache>
                <c:ptCount val="1"/>
                <c:pt idx="0">
                  <c:v>Uppfyllande av rekommendationen om fysisk aktivitet (%)</c:v>
                </c:pt>
              </c:strCache>
            </c:strRef>
          </c:cat>
          <c:val>
            <c:numRef>
              <c:f>Taul1!$E$2</c:f>
              <c:numCache>
                <c:formatCode>General</c:formatCode>
                <c:ptCount val="1"/>
                <c:pt idx="0">
                  <c:v>17</c:v>
                </c:pt>
              </c:numCache>
            </c:numRef>
          </c:val>
          <c:extLst>
            <c:ext xmlns:c16="http://schemas.microsoft.com/office/drawing/2014/chart" uri="{C3380CC4-5D6E-409C-BE32-E72D297353CC}">
              <c16:uniqueId val="{00000003-6F26-457D-B12D-68B5333090F9}"/>
            </c:ext>
          </c:extLst>
        </c:ser>
        <c:ser>
          <c:idx val="4"/>
          <c:order val="4"/>
          <c:tx>
            <c:strRef>
              <c:f>Taul1!$F$1</c:f>
              <c:strCache>
                <c:ptCount val="1"/>
                <c:pt idx="0">
                  <c:v>15 år.</c:v>
                </c:pt>
              </c:strCache>
            </c:strRef>
          </c:tx>
          <c:spPr>
            <a:solidFill>
              <a:schemeClr val="accent1">
                <a:tint val="70000"/>
              </a:schemeClr>
            </a:solidFill>
            <a:ln>
              <a:noFill/>
            </a:ln>
            <a:effectLst/>
          </c:spPr>
          <c:invertIfNegative val="0"/>
          <c:cat>
            <c:strRef>
              <c:f>Taul1!$A$2</c:f>
              <c:strCache>
                <c:ptCount val="1"/>
                <c:pt idx="0">
                  <c:v>Uppfyllande av rekommendationen om fysisk aktivitet (%)</c:v>
                </c:pt>
              </c:strCache>
            </c:strRef>
          </c:cat>
          <c:val>
            <c:numRef>
              <c:f>Taul1!$F$2</c:f>
              <c:numCache>
                <c:formatCode>General</c:formatCode>
                <c:ptCount val="1"/>
                <c:pt idx="0">
                  <c:v>9</c:v>
                </c:pt>
              </c:numCache>
            </c:numRef>
          </c:val>
          <c:extLst>
            <c:ext xmlns:c16="http://schemas.microsoft.com/office/drawing/2014/chart" uri="{C3380CC4-5D6E-409C-BE32-E72D297353CC}">
              <c16:uniqueId val="{00000004-6F26-457D-B12D-68B5333090F9}"/>
            </c:ext>
          </c:extLst>
        </c:ser>
        <c:ser>
          <c:idx val="5"/>
          <c:order val="5"/>
          <c:tx>
            <c:strRef>
              <c:f>Taul1!$G$1</c:f>
              <c:strCache>
                <c:ptCount val="1"/>
                <c:pt idx="0">
                  <c:v>gymnasiet</c:v>
                </c:pt>
              </c:strCache>
            </c:strRef>
          </c:tx>
          <c:spPr>
            <a:solidFill>
              <a:schemeClr val="accent1">
                <a:tint val="50000"/>
              </a:schemeClr>
            </a:solidFill>
            <a:ln>
              <a:noFill/>
            </a:ln>
            <a:effectLst/>
          </c:spPr>
          <c:invertIfNegative val="0"/>
          <c:cat>
            <c:strRef>
              <c:f>Taul1!$A$2</c:f>
              <c:strCache>
                <c:ptCount val="1"/>
                <c:pt idx="0">
                  <c:v>Uppfyllande av rekommendationen om fysisk aktivitet (%)</c:v>
                </c:pt>
              </c:strCache>
            </c:strRef>
          </c:cat>
          <c:val>
            <c:numRef>
              <c:f>Taul1!$G$2</c:f>
              <c:numCache>
                <c:formatCode>General</c:formatCode>
                <c:ptCount val="1"/>
                <c:pt idx="0">
                  <c:v>2.6</c:v>
                </c:pt>
              </c:numCache>
            </c:numRef>
          </c:val>
          <c:extLst>
            <c:ext xmlns:c16="http://schemas.microsoft.com/office/drawing/2014/chart" uri="{C3380CC4-5D6E-409C-BE32-E72D297353CC}">
              <c16:uniqueId val="{00000005-6F26-457D-B12D-68B5333090F9}"/>
            </c:ext>
          </c:extLst>
        </c:ser>
        <c:dLbls>
          <c:showLegendKey val="0"/>
          <c:showVal val="0"/>
          <c:showCatName val="0"/>
          <c:showSerName val="0"/>
          <c:showPercent val="0"/>
          <c:showBubbleSize val="0"/>
        </c:dLbls>
        <c:gapWidth val="219"/>
        <c:overlap val="-27"/>
        <c:axId val="210196384"/>
        <c:axId val="210186816"/>
      </c:barChart>
      <c:catAx>
        <c:axId val="2101963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i-FI"/>
          </a:p>
        </c:txPr>
        <c:crossAx val="210186816"/>
        <c:crosses val="autoZero"/>
        <c:auto val="1"/>
        <c:lblAlgn val="ctr"/>
        <c:lblOffset val="100"/>
        <c:noMultiLvlLbl val="0"/>
      </c:catAx>
      <c:valAx>
        <c:axId val="2101868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i-FI"/>
          </a:p>
        </c:txPr>
        <c:crossAx val="21019638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i-FI"/>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i-FI"/>
    </a:p>
  </c:txPr>
  <c:externalData r:id="rId3">
    <c:autoUpdate val="0"/>
  </c:externalData>
</c:chartSpace>
</file>

<file path=ppt/charts/colors1.xml><?xml version="1.0" encoding="utf-8"?>
<cs:colorStyle xmlns:cs="http://schemas.microsoft.com/office/drawing/2012/chartStyle" xmlns:a="http://schemas.openxmlformats.org/drawingml/2006/main" meth="withinLinear" id="14">
  <a:schemeClr val="accent1"/>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66" name="Google Shape;166;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7" name="Google Shape;237;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8" name="Google Shape;238;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18</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7" name="Google Shape;247;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4" name="Google Shape;254;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62" name="Google Shape;262;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1" name="Google Shape;271;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0" name="Google Shape;280;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81" name="Google Shape;281;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23</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7" name="Google Shape;287;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88" name="Google Shape;288;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24</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5" name="Google Shape;295;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96" name="Google Shape;296;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25</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04" name="Google Shape;304;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1" name="Google Shape;311;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312" name="Google Shape;312;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27</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2" name="Google Shape;17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3" name="Google Shape;17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20" name="Google Shape;320;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7" name="Google Shape;327;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328" name="Google Shape;328;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29</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36" name="Google Shape;336;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3" name="Google Shape;343;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344" name="Google Shape;344;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31</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52" name="Google Shape;352;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9" name="Google Shape;359;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360" name="Google Shape;360;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33</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68" name="Google Shape;368;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6" name="Google Shape;376;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95250" algn="l" rtl="0">
              <a:lnSpc>
                <a:spcPct val="100000"/>
              </a:lnSpc>
              <a:spcBef>
                <a:spcPts val="0"/>
              </a:spcBef>
              <a:spcAft>
                <a:spcPts val="0"/>
              </a:spcAft>
              <a:buClr>
                <a:schemeClr val="dk1"/>
              </a:buClr>
              <a:buSzPts val="1200"/>
              <a:buFont typeface="Calibri"/>
              <a:buNone/>
            </a:pPr>
            <a:endParaRPr/>
          </a:p>
        </p:txBody>
      </p:sp>
      <p:sp>
        <p:nvSpPr>
          <p:cNvPr id="377" name="Google Shape;377;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35</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5" name="Google Shape;385;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386" name="Google Shape;386;p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36</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4" name="Google Shape;394;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95" name="Google Shape;395;p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37</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9" name="Google Shape;179;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0" name="Google Shape;180;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03" name="Google Shape;403;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2" name="Google Shape;412;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95250" algn="l" rtl="0">
              <a:lnSpc>
                <a:spcPct val="100000"/>
              </a:lnSpc>
              <a:spcBef>
                <a:spcPts val="0"/>
              </a:spcBef>
              <a:spcAft>
                <a:spcPts val="0"/>
              </a:spcAft>
              <a:buClr>
                <a:schemeClr val="dk1"/>
              </a:buClr>
              <a:buSzPts val="1200"/>
              <a:buFont typeface="Calibri"/>
              <a:buNone/>
            </a:pPr>
            <a:endParaRPr/>
          </a:p>
        </p:txBody>
      </p:sp>
      <p:sp>
        <p:nvSpPr>
          <p:cNvPr id="413" name="Google Shape;413;p3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39</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Google Shape;420;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1" name="Google Shape;421;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22" name="Google Shape;422;p3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40</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7" name="Google Shape;427;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28" name="Google Shape;428;p3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41</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6" name="Google Shape;436;p3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37" name="Google Shape;437;p3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42</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3" name="Google Shape;443;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44" name="Google Shape;444;p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43</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2" name="Google Shape;452;p3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53" name="Google Shape;453;p3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44</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1" name="Google Shape;461;p3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62" name="Google Shape;462;p3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45</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p3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69" name="Google Shape;469;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Google Shape;475;p3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76" name="Google Shape;476;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7" name="Google Shape;187;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8" name="Google Shape;188;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Google Shape;483;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4" name="Google Shape;484;p4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85" name="Google Shape;485;p4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48</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p:cNvGrpSpPr/>
        <p:nvPr/>
      </p:nvGrpSpPr>
      <p:grpSpPr>
        <a:xfrm>
          <a:off x="0" y="0"/>
          <a:ext cx="0" cy="0"/>
          <a:chOff x="0" y="0"/>
          <a:chExt cx="0" cy="0"/>
        </a:xfrm>
      </p:grpSpPr>
      <p:sp>
        <p:nvSpPr>
          <p:cNvPr id="491" name="Google Shape;491;p4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92" name="Google Shape;492;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0" name="Google Shape;500;p4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01" name="Google Shape;501;p4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50</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
        <p:cNvGrpSpPr/>
        <p:nvPr/>
      </p:nvGrpSpPr>
      <p:grpSpPr>
        <a:xfrm>
          <a:off x="0" y="0"/>
          <a:ext cx="0" cy="0"/>
          <a:chOff x="0" y="0"/>
          <a:chExt cx="0" cy="0"/>
        </a:xfrm>
      </p:grpSpPr>
      <p:sp>
        <p:nvSpPr>
          <p:cNvPr id="506" name="Google Shape;506;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7" name="Google Shape;507;p4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08" name="Google Shape;508;p4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51</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Google Shape;515;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6" name="Google Shape;516;p4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17" name="Google Shape;517;p4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52</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Google Shape;524;p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5" name="Google Shape;525;p4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lvl="1" indent="0" algn="l" rtl="0">
              <a:lnSpc>
                <a:spcPct val="100000"/>
              </a:lnSpc>
              <a:spcBef>
                <a:spcPts val="0"/>
              </a:spcBef>
              <a:spcAft>
                <a:spcPts val="0"/>
              </a:spcAft>
              <a:buClr>
                <a:schemeClr val="dk1"/>
              </a:buClr>
              <a:buSzPts val="1200"/>
              <a:buFont typeface="Calibri"/>
              <a:buNone/>
            </a:pPr>
            <a:endParaRPr/>
          </a:p>
        </p:txBody>
      </p:sp>
      <p:sp>
        <p:nvSpPr>
          <p:cNvPr id="526" name="Google Shape;526;p4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53</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1"/>
        <p:cNvGrpSpPr/>
        <p:nvPr/>
      </p:nvGrpSpPr>
      <p:grpSpPr>
        <a:xfrm>
          <a:off x="0" y="0"/>
          <a:ext cx="0" cy="0"/>
          <a:chOff x="0" y="0"/>
          <a:chExt cx="0" cy="0"/>
        </a:xfrm>
      </p:grpSpPr>
      <p:sp>
        <p:nvSpPr>
          <p:cNvPr id="532" name="Google Shape;532;p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3" name="Google Shape;533;p4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34" name="Google Shape;534;p4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3" name="Google Shape;193;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4" name="Google Shape;194;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2" name="Google Shape;202;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3" name="Google Shape;203;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1" name="Google Shape;211;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2" name="Google Shape;212;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0" name="Google Shape;220;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Toiminnallinen opetusidea: BINGO</a:t>
            </a:r>
            <a:endParaRPr/>
          </a:p>
        </p:txBody>
      </p:sp>
      <p:sp>
        <p:nvSpPr>
          <p:cNvPr id="221" name="Google Shape;221;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7" name="Google Shape;227;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8" name="Google Shape;228;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35.png"/><Relationship Id="rId3" Type="http://schemas.openxmlformats.org/officeDocument/2006/relationships/image" Target="../media/image16.png"/><Relationship Id="rId7" Type="http://schemas.openxmlformats.org/officeDocument/2006/relationships/image" Target="../media/image30.png"/><Relationship Id="rId12" Type="http://schemas.openxmlformats.org/officeDocument/2006/relationships/image" Target="../media/image34.png"/><Relationship Id="rId2" Type="http://schemas.openxmlformats.org/officeDocument/2006/relationships/image" Target="../media/image26.png"/><Relationship Id="rId1" Type="http://schemas.openxmlformats.org/officeDocument/2006/relationships/slideMaster" Target="../slideMasters/slideMaster1.xml"/><Relationship Id="rId6" Type="http://schemas.openxmlformats.org/officeDocument/2006/relationships/image" Target="../media/image29.png"/><Relationship Id="rId11" Type="http://schemas.openxmlformats.org/officeDocument/2006/relationships/image" Target="../media/image33.png"/><Relationship Id="rId5" Type="http://schemas.openxmlformats.org/officeDocument/2006/relationships/image" Target="../media/image28.png"/><Relationship Id="rId10" Type="http://schemas.openxmlformats.org/officeDocument/2006/relationships/image" Target="../media/image32.png"/><Relationship Id="rId4" Type="http://schemas.openxmlformats.org/officeDocument/2006/relationships/image" Target="../media/image27.png"/><Relationship Id="rId9" Type="http://schemas.openxmlformats.org/officeDocument/2006/relationships/image" Target="../media/image31.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Master" Target="../slideMasters/slideMaster1.xml"/><Relationship Id="rId6" Type="http://schemas.openxmlformats.org/officeDocument/2006/relationships/image" Target="../media/image20.png"/><Relationship Id="rId11" Type="http://schemas.openxmlformats.org/officeDocument/2006/relationships/image" Target="../media/image36.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Master" Target="../slideMasters/slideMaster2.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Master" Target="../slideMasters/slideMaster1.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4"/>
        <p:cNvGrpSpPr/>
        <p:nvPr/>
      </p:nvGrpSpPr>
      <p:grpSpPr>
        <a:xfrm>
          <a:off x="0" y="0"/>
          <a:ext cx="0" cy="0"/>
          <a:chOff x="0" y="0"/>
          <a:chExt cx="0" cy="0"/>
        </a:xfrm>
      </p:grpSpPr>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ext 2 Color &amp; Graphics">
  <p:cSld name="Text 2 Color &amp; Graphics">
    <p:bg>
      <p:bgPr>
        <a:solidFill>
          <a:schemeClr val="dk2"/>
        </a:solidFill>
        <a:effectLst/>
      </p:bgPr>
    </p:bg>
    <p:spTree>
      <p:nvGrpSpPr>
        <p:cNvPr id="1" name="Shape 87"/>
        <p:cNvGrpSpPr/>
        <p:nvPr/>
      </p:nvGrpSpPr>
      <p:grpSpPr>
        <a:xfrm>
          <a:off x="0" y="0"/>
          <a:ext cx="0" cy="0"/>
          <a:chOff x="0" y="0"/>
          <a:chExt cx="0" cy="0"/>
        </a:xfrm>
      </p:grpSpPr>
      <p:sp>
        <p:nvSpPr>
          <p:cNvPr id="88" name="Google Shape;88;p60"/>
          <p:cNvSpPr txBox="1">
            <a:spLocks noGrp="1"/>
          </p:cNvSpPr>
          <p:nvPr>
            <p:ph type="title"/>
          </p:nvPr>
        </p:nvSpPr>
        <p:spPr>
          <a:xfrm>
            <a:off x="838200" y="365125"/>
            <a:ext cx="73152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Poppins"/>
              <a:buNone/>
              <a:defRPr b="1" i="0">
                <a:solidFill>
                  <a:schemeClr val="lt1"/>
                </a:solidFill>
                <a:latin typeface="Poppins"/>
                <a:ea typeface="Poppins"/>
                <a:cs typeface="Poppins"/>
                <a:sym typeface="Poppi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9" name="Google Shape;89;p60"/>
          <p:cNvSpPr txBox="1">
            <a:spLocks noGrp="1"/>
          </p:cNvSpPr>
          <p:nvPr>
            <p:ph type="body" idx="1"/>
          </p:nvPr>
        </p:nvSpPr>
        <p:spPr>
          <a:xfrm>
            <a:off x="838200" y="1825625"/>
            <a:ext cx="5065643" cy="4351338"/>
          </a:xfrm>
          <a:prstGeom prst="rect">
            <a:avLst/>
          </a:prstGeom>
          <a:noFill/>
          <a:ln>
            <a:noFill/>
          </a:ln>
        </p:spPr>
        <p:txBody>
          <a:bodyPr spcFirstLastPara="1" wrap="square" lIns="91425" tIns="45700" rIns="91425" bIns="45700" anchor="t" anchorCtr="0">
            <a:normAutofit/>
          </a:bodyPr>
          <a:lstStyle>
            <a:lvl1pPr marL="457200" lvl="0" indent="-355600" algn="l">
              <a:lnSpc>
                <a:spcPct val="90000"/>
              </a:lnSpc>
              <a:spcBef>
                <a:spcPts val="1000"/>
              </a:spcBef>
              <a:spcAft>
                <a:spcPts val="0"/>
              </a:spcAft>
              <a:buClr>
                <a:schemeClr val="accent3"/>
              </a:buClr>
              <a:buSzPts val="2000"/>
              <a:buChar char="•"/>
              <a:defRPr sz="2000">
                <a:solidFill>
                  <a:schemeClr val="accent3"/>
                </a:solidFill>
              </a:defRPr>
            </a:lvl1pPr>
            <a:lvl2pPr marL="914400" lvl="1" indent="-330200" algn="l">
              <a:lnSpc>
                <a:spcPct val="90000"/>
              </a:lnSpc>
              <a:spcBef>
                <a:spcPts val="500"/>
              </a:spcBef>
              <a:spcAft>
                <a:spcPts val="0"/>
              </a:spcAft>
              <a:buClr>
                <a:schemeClr val="accent3"/>
              </a:buClr>
              <a:buSzPts val="1600"/>
              <a:buChar char="•"/>
              <a:defRPr sz="1600">
                <a:solidFill>
                  <a:schemeClr val="accent3"/>
                </a:solidFill>
              </a:defRPr>
            </a:lvl2pPr>
            <a:lvl3pPr marL="1371600" lvl="2" indent="-330200" algn="l">
              <a:lnSpc>
                <a:spcPct val="90000"/>
              </a:lnSpc>
              <a:spcBef>
                <a:spcPts val="500"/>
              </a:spcBef>
              <a:spcAft>
                <a:spcPts val="0"/>
              </a:spcAft>
              <a:buClr>
                <a:schemeClr val="accent3"/>
              </a:buClr>
              <a:buSzPts val="1600"/>
              <a:buChar char="•"/>
              <a:defRPr sz="1600">
                <a:solidFill>
                  <a:schemeClr val="accent3"/>
                </a:solidFill>
              </a:defRPr>
            </a:lvl3pPr>
            <a:lvl4pPr marL="1828800" lvl="3" indent="-330200" algn="l">
              <a:lnSpc>
                <a:spcPct val="90000"/>
              </a:lnSpc>
              <a:spcBef>
                <a:spcPts val="500"/>
              </a:spcBef>
              <a:spcAft>
                <a:spcPts val="0"/>
              </a:spcAft>
              <a:buClr>
                <a:schemeClr val="lt1"/>
              </a:buClr>
              <a:buSzPts val="1600"/>
              <a:buChar char="•"/>
              <a:defRPr sz="1600"/>
            </a:lvl4pPr>
            <a:lvl5pPr marL="2286000" lvl="4" indent="-317500" algn="l">
              <a:lnSpc>
                <a:spcPct val="90000"/>
              </a:lnSpc>
              <a:spcBef>
                <a:spcPts val="500"/>
              </a:spcBef>
              <a:spcAft>
                <a:spcPts val="0"/>
              </a:spcAft>
              <a:buClr>
                <a:schemeClr val="lt1"/>
              </a:buClr>
              <a:buSzPts val="1400"/>
              <a:buChar char="•"/>
              <a:defRPr sz="1400"/>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90" name="Google Shape;90;p60"/>
          <p:cNvSpPr txBox="1">
            <a:spLocks noGrp="1"/>
          </p:cNvSpPr>
          <p:nvPr>
            <p:ph type="dt" idx="10"/>
          </p:nvPr>
        </p:nvSpPr>
        <p:spPr>
          <a:xfrm>
            <a:off x="4858750" y="6356350"/>
            <a:ext cx="3423402"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000" b="0" i="0">
                <a:solidFill>
                  <a:schemeClr val="dk1"/>
                </a:solidFill>
                <a:latin typeface="Poppins Light"/>
                <a:ea typeface="Poppins Light"/>
                <a:cs typeface="Poppins Light"/>
                <a:sym typeface="Poppins Ligh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1" name="Google Shape;91;p60"/>
          <p:cNvSpPr txBox="1">
            <a:spLocks noGrp="1"/>
          </p:cNvSpPr>
          <p:nvPr>
            <p:ph type="sldNum" idx="12"/>
          </p:nvPr>
        </p:nvSpPr>
        <p:spPr>
          <a:xfrm>
            <a:off x="10489324" y="6356350"/>
            <a:ext cx="864476"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Poppins Light"/>
                <a:ea typeface="Poppins Light"/>
                <a:cs typeface="Poppins Light"/>
                <a:sym typeface="Poppins Light"/>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Poppins Light"/>
                <a:ea typeface="Poppins Light"/>
                <a:cs typeface="Poppins Light"/>
                <a:sym typeface="Poppins Light"/>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Poppins Light"/>
                <a:ea typeface="Poppins Light"/>
                <a:cs typeface="Poppins Light"/>
                <a:sym typeface="Poppins Light"/>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Poppins Light"/>
                <a:ea typeface="Poppins Light"/>
                <a:cs typeface="Poppins Light"/>
                <a:sym typeface="Poppins Light"/>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Poppins Light"/>
                <a:ea typeface="Poppins Light"/>
                <a:cs typeface="Poppins Light"/>
                <a:sym typeface="Poppins Light"/>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Poppins Light"/>
                <a:ea typeface="Poppins Light"/>
                <a:cs typeface="Poppins Light"/>
                <a:sym typeface="Poppins Light"/>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Poppins Light"/>
                <a:ea typeface="Poppins Light"/>
                <a:cs typeface="Poppins Light"/>
                <a:sym typeface="Poppins Light"/>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Poppins Light"/>
                <a:ea typeface="Poppins Light"/>
                <a:cs typeface="Poppins Light"/>
                <a:sym typeface="Poppins Light"/>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Poppins Light"/>
                <a:ea typeface="Poppins Light"/>
                <a:cs typeface="Poppins Light"/>
                <a:sym typeface="Poppins Light"/>
              </a:defRPr>
            </a:lvl9pPr>
          </a:lstStyle>
          <a:p>
            <a:pPr marL="0" lvl="0" indent="0" algn="r" rtl="0">
              <a:spcBef>
                <a:spcPts val="0"/>
              </a:spcBef>
              <a:spcAft>
                <a:spcPts val="0"/>
              </a:spcAft>
              <a:buNone/>
            </a:pPr>
            <a:fld id="{00000000-1234-1234-1234-123412341234}" type="slidenum">
              <a:rPr lang="en-US"/>
              <a:t>‹#›</a:t>
            </a:fld>
            <a:endParaRPr/>
          </a:p>
        </p:txBody>
      </p:sp>
      <p:sp>
        <p:nvSpPr>
          <p:cNvPr id="92" name="Google Shape;92;p60"/>
          <p:cNvSpPr txBox="1">
            <a:spLocks noGrp="1"/>
          </p:cNvSpPr>
          <p:nvPr>
            <p:ph type="body" idx="2"/>
          </p:nvPr>
        </p:nvSpPr>
        <p:spPr>
          <a:xfrm>
            <a:off x="6288157" y="1825625"/>
            <a:ext cx="5065643" cy="4351338"/>
          </a:xfrm>
          <a:prstGeom prst="rect">
            <a:avLst/>
          </a:prstGeom>
          <a:noFill/>
          <a:ln>
            <a:noFill/>
          </a:ln>
        </p:spPr>
        <p:txBody>
          <a:bodyPr spcFirstLastPara="1" wrap="square" lIns="91425" tIns="45700" rIns="91425" bIns="45700" anchor="t" anchorCtr="0">
            <a:normAutofit/>
          </a:bodyPr>
          <a:lstStyle>
            <a:lvl1pPr marL="457200" lvl="0" indent="-355600" algn="l">
              <a:lnSpc>
                <a:spcPct val="90000"/>
              </a:lnSpc>
              <a:spcBef>
                <a:spcPts val="1000"/>
              </a:spcBef>
              <a:spcAft>
                <a:spcPts val="0"/>
              </a:spcAft>
              <a:buClr>
                <a:schemeClr val="accent3"/>
              </a:buClr>
              <a:buSzPts val="2000"/>
              <a:buChar char="•"/>
              <a:defRPr sz="2000">
                <a:solidFill>
                  <a:schemeClr val="accent3"/>
                </a:solidFill>
              </a:defRPr>
            </a:lvl1pPr>
            <a:lvl2pPr marL="914400" lvl="1" indent="-330200" algn="l">
              <a:lnSpc>
                <a:spcPct val="90000"/>
              </a:lnSpc>
              <a:spcBef>
                <a:spcPts val="500"/>
              </a:spcBef>
              <a:spcAft>
                <a:spcPts val="0"/>
              </a:spcAft>
              <a:buClr>
                <a:schemeClr val="accent3"/>
              </a:buClr>
              <a:buSzPts val="1600"/>
              <a:buChar char="•"/>
              <a:defRPr sz="1600">
                <a:solidFill>
                  <a:schemeClr val="accent3"/>
                </a:solidFill>
              </a:defRPr>
            </a:lvl2pPr>
            <a:lvl3pPr marL="1371600" lvl="2" indent="-330200" algn="l">
              <a:lnSpc>
                <a:spcPct val="90000"/>
              </a:lnSpc>
              <a:spcBef>
                <a:spcPts val="500"/>
              </a:spcBef>
              <a:spcAft>
                <a:spcPts val="0"/>
              </a:spcAft>
              <a:buClr>
                <a:schemeClr val="accent3"/>
              </a:buClr>
              <a:buSzPts val="1600"/>
              <a:buChar char="•"/>
              <a:defRPr sz="1600">
                <a:solidFill>
                  <a:schemeClr val="accent3"/>
                </a:solidFill>
              </a:defRPr>
            </a:lvl3pPr>
            <a:lvl4pPr marL="1828800" lvl="3" indent="-330200" algn="l">
              <a:lnSpc>
                <a:spcPct val="90000"/>
              </a:lnSpc>
              <a:spcBef>
                <a:spcPts val="500"/>
              </a:spcBef>
              <a:spcAft>
                <a:spcPts val="0"/>
              </a:spcAft>
              <a:buClr>
                <a:schemeClr val="lt1"/>
              </a:buClr>
              <a:buSzPts val="1600"/>
              <a:buChar char="•"/>
              <a:defRPr sz="1600"/>
            </a:lvl4pPr>
            <a:lvl5pPr marL="2286000" lvl="4" indent="-317500" algn="l">
              <a:lnSpc>
                <a:spcPct val="90000"/>
              </a:lnSpc>
              <a:spcBef>
                <a:spcPts val="500"/>
              </a:spcBef>
              <a:spcAft>
                <a:spcPts val="0"/>
              </a:spcAft>
              <a:buClr>
                <a:schemeClr val="lt1"/>
              </a:buClr>
              <a:buSzPts val="1400"/>
              <a:buChar char="•"/>
              <a:defRPr sz="1400"/>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pic>
        <p:nvPicPr>
          <p:cNvPr id="93" name="Google Shape;93;p60" descr="A picture containing drawing, plate&#10;&#10;Description automatically generated"/>
          <p:cNvPicPr preferRelativeResize="0"/>
          <p:nvPr/>
        </p:nvPicPr>
        <p:blipFill rotWithShape="1">
          <a:blip r:embed="rId2">
            <a:alphaModFix/>
          </a:blip>
          <a:srcRect/>
          <a:stretch/>
        </p:blipFill>
        <p:spPr>
          <a:xfrm>
            <a:off x="838200" y="6374924"/>
            <a:ext cx="682464" cy="288000"/>
          </a:xfrm>
          <a:prstGeom prst="rect">
            <a:avLst/>
          </a:prstGeom>
          <a:noFill/>
          <a:ln>
            <a:noFill/>
          </a:ln>
        </p:spPr>
      </p:pic>
      <p:pic>
        <p:nvPicPr>
          <p:cNvPr id="94" name="Google Shape;94;p60" descr="A close up of a logo&#10;&#10;Description automatically generated"/>
          <p:cNvPicPr preferRelativeResize="0"/>
          <p:nvPr/>
        </p:nvPicPr>
        <p:blipFill rotWithShape="1">
          <a:blip r:embed="rId3">
            <a:alphaModFix/>
          </a:blip>
          <a:srcRect/>
          <a:stretch/>
        </p:blipFill>
        <p:spPr>
          <a:xfrm rot="4768600">
            <a:off x="10891153" y="6265589"/>
            <a:ext cx="420706" cy="430267"/>
          </a:xfrm>
          <a:prstGeom prst="rect">
            <a:avLst/>
          </a:prstGeom>
          <a:noFill/>
          <a:ln>
            <a:noFill/>
          </a:ln>
        </p:spPr>
      </p:pic>
      <p:pic>
        <p:nvPicPr>
          <p:cNvPr id="95" name="Google Shape;95;p60" descr="Shape, circle&#10;&#10;Description automatically generated"/>
          <p:cNvPicPr preferRelativeResize="0"/>
          <p:nvPr/>
        </p:nvPicPr>
        <p:blipFill rotWithShape="1">
          <a:blip r:embed="rId4">
            <a:alphaModFix/>
          </a:blip>
          <a:srcRect/>
          <a:stretch/>
        </p:blipFill>
        <p:spPr>
          <a:xfrm>
            <a:off x="10245836" y="5594935"/>
            <a:ext cx="421815" cy="443447"/>
          </a:xfrm>
          <a:prstGeom prst="rect">
            <a:avLst/>
          </a:prstGeom>
          <a:noFill/>
          <a:ln>
            <a:noFill/>
          </a:ln>
        </p:spPr>
      </p:pic>
      <p:pic>
        <p:nvPicPr>
          <p:cNvPr id="96" name="Google Shape;96;p60" descr="A close up of a hanger&#10;&#10;Description automatically generated"/>
          <p:cNvPicPr preferRelativeResize="0"/>
          <p:nvPr/>
        </p:nvPicPr>
        <p:blipFill rotWithShape="1">
          <a:blip r:embed="rId5">
            <a:alphaModFix/>
          </a:blip>
          <a:srcRect/>
          <a:stretch/>
        </p:blipFill>
        <p:spPr>
          <a:xfrm rot="8409623">
            <a:off x="11412726" y="5606907"/>
            <a:ext cx="1660633" cy="467053"/>
          </a:xfrm>
          <a:prstGeom prst="rect">
            <a:avLst/>
          </a:prstGeom>
          <a:noFill/>
          <a:ln>
            <a:noFill/>
          </a:ln>
        </p:spPr>
      </p:pic>
      <p:pic>
        <p:nvPicPr>
          <p:cNvPr id="97" name="Google Shape;97;p60" descr="A close up of a sign&#10;&#10;Description automatically generated"/>
          <p:cNvPicPr preferRelativeResize="0"/>
          <p:nvPr/>
        </p:nvPicPr>
        <p:blipFill rotWithShape="1">
          <a:blip r:embed="rId6">
            <a:alphaModFix/>
          </a:blip>
          <a:srcRect/>
          <a:stretch/>
        </p:blipFill>
        <p:spPr>
          <a:xfrm>
            <a:off x="11886078" y="6423584"/>
            <a:ext cx="594148" cy="565399"/>
          </a:xfrm>
          <a:prstGeom prst="rect">
            <a:avLst/>
          </a:prstGeom>
          <a:noFill/>
          <a:ln>
            <a:noFill/>
          </a:ln>
        </p:spPr>
      </p:pic>
      <p:pic>
        <p:nvPicPr>
          <p:cNvPr id="98" name="Google Shape;98;p60" descr="Icon&#10;&#10;Description automatically generated"/>
          <p:cNvPicPr preferRelativeResize="0"/>
          <p:nvPr/>
        </p:nvPicPr>
        <p:blipFill rotWithShape="1">
          <a:blip r:embed="rId7">
            <a:alphaModFix/>
          </a:blip>
          <a:srcRect/>
          <a:stretch/>
        </p:blipFill>
        <p:spPr>
          <a:xfrm>
            <a:off x="9501417" y="6038382"/>
            <a:ext cx="428131" cy="499486"/>
          </a:xfrm>
          <a:prstGeom prst="rect">
            <a:avLst/>
          </a:prstGeom>
          <a:noFill/>
          <a:ln>
            <a:noFill/>
          </a:ln>
        </p:spPr>
      </p:pic>
      <p:pic>
        <p:nvPicPr>
          <p:cNvPr id="99" name="Google Shape;99;p60" descr="Icon&#10;&#10;Description automatically generated"/>
          <p:cNvPicPr preferRelativeResize="0"/>
          <p:nvPr/>
        </p:nvPicPr>
        <p:blipFill rotWithShape="1">
          <a:blip r:embed="rId8">
            <a:alphaModFix/>
          </a:blip>
          <a:srcRect/>
          <a:stretch/>
        </p:blipFill>
        <p:spPr>
          <a:xfrm rot="-7774085">
            <a:off x="10185169" y="6302586"/>
            <a:ext cx="576510" cy="855757"/>
          </a:xfrm>
          <a:prstGeom prst="rect">
            <a:avLst/>
          </a:prstGeom>
          <a:noFill/>
          <a:ln>
            <a:noFill/>
          </a:ln>
        </p:spPr>
      </p:pic>
      <p:pic>
        <p:nvPicPr>
          <p:cNvPr id="100" name="Google Shape;100;p60" descr="Icon&#10;&#10;Description automatically generated"/>
          <p:cNvPicPr preferRelativeResize="0"/>
          <p:nvPr/>
        </p:nvPicPr>
        <p:blipFill rotWithShape="1">
          <a:blip r:embed="rId8">
            <a:alphaModFix/>
          </a:blip>
          <a:srcRect/>
          <a:stretch/>
        </p:blipFill>
        <p:spPr>
          <a:xfrm rot="-491074">
            <a:off x="11666077" y="4564731"/>
            <a:ext cx="576510" cy="855757"/>
          </a:xfrm>
          <a:prstGeom prst="rect">
            <a:avLst/>
          </a:prstGeom>
          <a:noFill/>
          <a:ln>
            <a:noFill/>
          </a:ln>
        </p:spPr>
      </p:pic>
      <p:pic>
        <p:nvPicPr>
          <p:cNvPr id="101" name="Google Shape;101;p60" descr="A close up of a sign&#10;&#10;Description automatically generated"/>
          <p:cNvPicPr preferRelativeResize="0"/>
          <p:nvPr/>
        </p:nvPicPr>
        <p:blipFill rotWithShape="1">
          <a:blip r:embed="rId6">
            <a:alphaModFix/>
          </a:blip>
          <a:srcRect/>
          <a:stretch/>
        </p:blipFill>
        <p:spPr>
          <a:xfrm rot="4556673">
            <a:off x="11140098" y="5311046"/>
            <a:ext cx="594148" cy="565399"/>
          </a:xfrm>
          <a:prstGeom prst="rect">
            <a:avLst/>
          </a:prstGeom>
          <a:noFill/>
          <a:ln>
            <a:noFill/>
          </a:ln>
        </p:spPr>
      </p:pic>
      <p:pic>
        <p:nvPicPr>
          <p:cNvPr id="102" name="Google Shape;102;p60" descr="A close up of a logo&#10;&#10;Description automatically generated"/>
          <p:cNvPicPr preferRelativeResize="0"/>
          <p:nvPr/>
        </p:nvPicPr>
        <p:blipFill rotWithShape="1">
          <a:blip r:embed="rId3">
            <a:alphaModFix/>
          </a:blip>
          <a:srcRect/>
          <a:stretch/>
        </p:blipFill>
        <p:spPr>
          <a:xfrm rot="4768600">
            <a:off x="10913404" y="4373016"/>
            <a:ext cx="420706" cy="430267"/>
          </a:xfrm>
          <a:prstGeom prst="rect">
            <a:avLst/>
          </a:prstGeom>
          <a:noFill/>
          <a:ln>
            <a:noFill/>
          </a:ln>
        </p:spPr>
      </p:pic>
      <p:pic>
        <p:nvPicPr>
          <p:cNvPr id="103" name="Google Shape;103;p60" descr="Shape, circle&#10;&#10;Description automatically generated"/>
          <p:cNvPicPr preferRelativeResize="0"/>
          <p:nvPr/>
        </p:nvPicPr>
        <p:blipFill rotWithShape="1">
          <a:blip r:embed="rId4">
            <a:alphaModFix/>
          </a:blip>
          <a:srcRect/>
          <a:stretch/>
        </p:blipFill>
        <p:spPr>
          <a:xfrm rot="6937947">
            <a:off x="8932613" y="6652596"/>
            <a:ext cx="421815" cy="443447"/>
          </a:xfrm>
          <a:prstGeom prst="rect">
            <a:avLst/>
          </a:prstGeom>
          <a:noFill/>
          <a:ln>
            <a:noFill/>
          </a:ln>
        </p:spPr>
      </p:pic>
      <p:pic>
        <p:nvPicPr>
          <p:cNvPr id="104" name="Google Shape;104;p60" descr="A close up of a hanger&#10;&#10;Description automatically generated"/>
          <p:cNvPicPr preferRelativeResize="0"/>
          <p:nvPr/>
        </p:nvPicPr>
        <p:blipFill rotWithShape="1">
          <a:blip r:embed="rId5">
            <a:alphaModFix/>
          </a:blip>
          <a:srcRect/>
          <a:stretch/>
        </p:blipFill>
        <p:spPr>
          <a:xfrm rot="4375471">
            <a:off x="7632782" y="6445417"/>
            <a:ext cx="1660633" cy="467053"/>
          </a:xfrm>
          <a:prstGeom prst="rect">
            <a:avLst/>
          </a:prstGeom>
          <a:noFill/>
          <a:ln>
            <a:noFill/>
          </a:ln>
        </p:spPr>
      </p:pic>
      <p:pic>
        <p:nvPicPr>
          <p:cNvPr id="105" name="Google Shape;105;p60" descr="Icon&#10;&#10;Description automatically generated"/>
          <p:cNvPicPr preferRelativeResize="0"/>
          <p:nvPr/>
        </p:nvPicPr>
        <p:blipFill rotWithShape="1">
          <a:blip r:embed="rId9">
            <a:alphaModFix/>
          </a:blip>
          <a:srcRect/>
          <a:stretch/>
        </p:blipFill>
        <p:spPr>
          <a:xfrm rot="5930475">
            <a:off x="10756101" y="5043975"/>
            <a:ext cx="358462" cy="418206"/>
          </a:xfrm>
          <a:prstGeom prst="rect">
            <a:avLst/>
          </a:prstGeom>
          <a:noFill/>
          <a:ln>
            <a:noFill/>
          </a:ln>
        </p:spPr>
      </p:pic>
      <p:pic>
        <p:nvPicPr>
          <p:cNvPr id="106" name="Google Shape;106;p60" descr="Shape, circle&#10;&#10;Description automatically generated"/>
          <p:cNvPicPr preferRelativeResize="0"/>
          <p:nvPr/>
        </p:nvPicPr>
        <p:blipFill rotWithShape="1">
          <a:blip r:embed="rId4">
            <a:alphaModFix/>
          </a:blip>
          <a:srcRect/>
          <a:stretch/>
        </p:blipFill>
        <p:spPr>
          <a:xfrm rot="1157573">
            <a:off x="11981093" y="3923676"/>
            <a:ext cx="421815" cy="443447"/>
          </a:xfrm>
          <a:prstGeom prst="rect">
            <a:avLst/>
          </a:prstGeom>
          <a:noFill/>
          <a:ln>
            <a:noFill/>
          </a:ln>
        </p:spPr>
      </p:pic>
      <p:pic>
        <p:nvPicPr>
          <p:cNvPr id="107" name="Google Shape;107;p60" descr="Icon&#10;&#10;Description automatically generated"/>
          <p:cNvPicPr preferRelativeResize="0"/>
          <p:nvPr/>
        </p:nvPicPr>
        <p:blipFill rotWithShape="1">
          <a:blip r:embed="rId10">
            <a:alphaModFix/>
          </a:blip>
          <a:srcRect/>
          <a:stretch/>
        </p:blipFill>
        <p:spPr>
          <a:xfrm>
            <a:off x="11947394" y="3171128"/>
            <a:ext cx="351697" cy="403800"/>
          </a:xfrm>
          <a:prstGeom prst="rect">
            <a:avLst/>
          </a:prstGeom>
          <a:noFill/>
          <a:ln>
            <a:noFill/>
          </a:ln>
        </p:spPr>
      </p:pic>
      <p:pic>
        <p:nvPicPr>
          <p:cNvPr id="108" name="Google Shape;108;p60" descr="Icon&#10;&#10;Description automatically generated"/>
          <p:cNvPicPr preferRelativeResize="0"/>
          <p:nvPr/>
        </p:nvPicPr>
        <p:blipFill rotWithShape="1">
          <a:blip r:embed="rId11">
            <a:alphaModFix/>
          </a:blip>
          <a:srcRect/>
          <a:stretch/>
        </p:blipFill>
        <p:spPr>
          <a:xfrm>
            <a:off x="7349933" y="6578563"/>
            <a:ext cx="533400" cy="622300"/>
          </a:xfrm>
          <a:prstGeom prst="rect">
            <a:avLst/>
          </a:prstGeom>
          <a:noFill/>
          <a:ln>
            <a:noFill/>
          </a:ln>
        </p:spPr>
      </p:pic>
      <p:pic>
        <p:nvPicPr>
          <p:cNvPr id="109" name="Google Shape;109;p60" descr="Icon&#10;&#10;Description automatically generated"/>
          <p:cNvPicPr preferRelativeResize="0"/>
          <p:nvPr/>
        </p:nvPicPr>
        <p:blipFill rotWithShape="1">
          <a:blip r:embed="rId12">
            <a:alphaModFix/>
          </a:blip>
          <a:srcRect/>
          <a:stretch/>
        </p:blipFill>
        <p:spPr>
          <a:xfrm rot="4607211">
            <a:off x="11087181" y="3318739"/>
            <a:ext cx="562264" cy="834608"/>
          </a:xfrm>
          <a:prstGeom prst="rect">
            <a:avLst/>
          </a:prstGeom>
          <a:noFill/>
          <a:ln>
            <a:noFill/>
          </a:ln>
        </p:spPr>
      </p:pic>
      <p:pic>
        <p:nvPicPr>
          <p:cNvPr id="110" name="Google Shape;110;p60" descr="Icon&#10;&#10;Description automatically generated"/>
          <p:cNvPicPr preferRelativeResize="0"/>
          <p:nvPr/>
        </p:nvPicPr>
        <p:blipFill rotWithShape="1">
          <a:blip r:embed="rId13">
            <a:alphaModFix/>
          </a:blip>
          <a:srcRect/>
          <a:stretch/>
        </p:blipFill>
        <p:spPr>
          <a:xfrm rot="3273085">
            <a:off x="9889266" y="4851148"/>
            <a:ext cx="579192" cy="664998"/>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ubtitle">
  <p:cSld name="Subtitle">
    <p:spTree>
      <p:nvGrpSpPr>
        <p:cNvPr id="1" name="Shape 111"/>
        <p:cNvGrpSpPr/>
        <p:nvPr/>
      </p:nvGrpSpPr>
      <p:grpSpPr>
        <a:xfrm>
          <a:off x="0" y="0"/>
          <a:ext cx="0" cy="0"/>
          <a:chOff x="0" y="0"/>
          <a:chExt cx="0" cy="0"/>
        </a:xfrm>
      </p:grpSpPr>
      <p:sp>
        <p:nvSpPr>
          <p:cNvPr id="112" name="Google Shape;112;p61"/>
          <p:cNvSpPr txBox="1">
            <a:spLocks noGrp="1"/>
          </p:cNvSpPr>
          <p:nvPr>
            <p:ph type="title"/>
          </p:nvPr>
        </p:nvSpPr>
        <p:spPr>
          <a:xfrm>
            <a:off x="831850" y="1709738"/>
            <a:ext cx="732155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accent3"/>
              </a:buClr>
              <a:buSzPts val="4800"/>
              <a:buFont typeface="Poppins"/>
              <a:buNone/>
              <a:defRPr sz="4800" b="1" i="0">
                <a:solidFill>
                  <a:schemeClr val="accent3"/>
                </a:solidFill>
                <a:latin typeface="Poppins"/>
                <a:ea typeface="Poppins"/>
                <a:cs typeface="Poppins"/>
                <a:sym typeface="Poppi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ext and Picture 2 - Color">
  <p:cSld name="Text and Picture 2 - Color">
    <p:bg>
      <p:bgPr>
        <a:solidFill>
          <a:schemeClr val="dk2"/>
        </a:solidFill>
        <a:effectLst/>
      </p:bgPr>
    </p:bg>
    <p:spTree>
      <p:nvGrpSpPr>
        <p:cNvPr id="1" name="Shape 113"/>
        <p:cNvGrpSpPr/>
        <p:nvPr/>
      </p:nvGrpSpPr>
      <p:grpSpPr>
        <a:xfrm>
          <a:off x="0" y="0"/>
          <a:ext cx="0" cy="0"/>
          <a:chOff x="0" y="0"/>
          <a:chExt cx="0" cy="0"/>
        </a:xfrm>
      </p:grpSpPr>
      <p:sp>
        <p:nvSpPr>
          <p:cNvPr id="114" name="Google Shape;114;p62"/>
          <p:cNvSpPr txBox="1">
            <a:spLocks noGrp="1"/>
          </p:cNvSpPr>
          <p:nvPr>
            <p:ph type="title"/>
          </p:nvPr>
        </p:nvSpPr>
        <p:spPr>
          <a:xfrm>
            <a:off x="839788" y="365125"/>
            <a:ext cx="9499028" cy="165874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Poppins"/>
              <a:buNone/>
              <a:defRPr sz="4400" b="1" i="0">
                <a:solidFill>
                  <a:schemeClr val="lt1"/>
                </a:solidFill>
                <a:latin typeface="Poppins"/>
                <a:ea typeface="Poppins"/>
                <a:cs typeface="Poppins"/>
                <a:sym typeface="Poppi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5" name="Google Shape;115;p62"/>
          <p:cNvSpPr txBox="1">
            <a:spLocks noGrp="1"/>
          </p:cNvSpPr>
          <p:nvPr>
            <p:ph type="body" idx="1"/>
          </p:nvPr>
        </p:nvSpPr>
        <p:spPr>
          <a:xfrm>
            <a:off x="839789" y="2779775"/>
            <a:ext cx="5256212" cy="3409887"/>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accent3"/>
              </a:buClr>
              <a:buSzPts val="1800"/>
              <a:buChar char="•"/>
              <a:defRPr sz="1800">
                <a:solidFill>
                  <a:schemeClr val="accent3"/>
                </a:solidFill>
              </a:defRPr>
            </a:lvl1pPr>
            <a:lvl2pPr marL="914400" lvl="1" indent="-330200" algn="l">
              <a:lnSpc>
                <a:spcPct val="90000"/>
              </a:lnSpc>
              <a:spcBef>
                <a:spcPts val="500"/>
              </a:spcBef>
              <a:spcAft>
                <a:spcPts val="0"/>
              </a:spcAft>
              <a:buClr>
                <a:schemeClr val="accent3"/>
              </a:buClr>
              <a:buSzPts val="1600"/>
              <a:buChar char="•"/>
              <a:defRPr sz="1600">
                <a:solidFill>
                  <a:schemeClr val="accent3"/>
                </a:solidFill>
              </a:defRPr>
            </a:lvl2pPr>
            <a:lvl3pPr marL="1371600" lvl="2" indent="-317500" algn="l">
              <a:lnSpc>
                <a:spcPct val="90000"/>
              </a:lnSpc>
              <a:spcBef>
                <a:spcPts val="500"/>
              </a:spcBef>
              <a:spcAft>
                <a:spcPts val="0"/>
              </a:spcAft>
              <a:buClr>
                <a:schemeClr val="accent3"/>
              </a:buClr>
              <a:buSzPts val="1400"/>
              <a:buChar char="•"/>
              <a:defRPr sz="1400">
                <a:solidFill>
                  <a:schemeClr val="accent3"/>
                </a:solidFill>
              </a:defRPr>
            </a:lvl3pPr>
            <a:lvl4pPr marL="1828800" lvl="3" indent="-304800" algn="l">
              <a:lnSpc>
                <a:spcPct val="90000"/>
              </a:lnSpc>
              <a:spcBef>
                <a:spcPts val="500"/>
              </a:spcBef>
              <a:spcAft>
                <a:spcPts val="0"/>
              </a:spcAft>
              <a:buClr>
                <a:schemeClr val="accent3"/>
              </a:buClr>
              <a:buSzPts val="1200"/>
              <a:buChar char="•"/>
              <a:defRPr sz="1200">
                <a:solidFill>
                  <a:schemeClr val="accent3"/>
                </a:solidFill>
              </a:defRPr>
            </a:lvl4pPr>
            <a:lvl5pPr marL="2286000" lvl="4" indent="-304800" algn="l">
              <a:lnSpc>
                <a:spcPct val="90000"/>
              </a:lnSpc>
              <a:spcBef>
                <a:spcPts val="500"/>
              </a:spcBef>
              <a:spcAft>
                <a:spcPts val="0"/>
              </a:spcAft>
              <a:buClr>
                <a:schemeClr val="accent3"/>
              </a:buClr>
              <a:buSzPts val="1200"/>
              <a:buChar char="•"/>
              <a:defRPr sz="1200">
                <a:solidFill>
                  <a:schemeClr val="accent3"/>
                </a:solidFill>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116" name="Google Shape;116;p62"/>
          <p:cNvSpPr txBox="1">
            <a:spLocks noGrp="1"/>
          </p:cNvSpPr>
          <p:nvPr>
            <p:ph type="body" idx="2"/>
          </p:nvPr>
        </p:nvSpPr>
        <p:spPr>
          <a:xfrm>
            <a:off x="6385667" y="-9526"/>
            <a:ext cx="5806333" cy="686752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800"/>
              <a:buNone/>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117" name="Google Shape;117;p62"/>
          <p:cNvSpPr txBox="1">
            <a:spLocks noGrp="1"/>
          </p:cNvSpPr>
          <p:nvPr>
            <p:ph type="dt" idx="10"/>
          </p:nvPr>
        </p:nvSpPr>
        <p:spPr>
          <a:xfrm>
            <a:off x="4858750" y="6356350"/>
            <a:ext cx="3423402"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000" b="0" i="0">
                <a:solidFill>
                  <a:schemeClr val="dk1"/>
                </a:solidFill>
                <a:latin typeface="Poppins Light"/>
                <a:ea typeface="Poppins Light"/>
                <a:cs typeface="Poppins Light"/>
                <a:sym typeface="Poppins Ligh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8" name="Google Shape;118;p62"/>
          <p:cNvSpPr txBox="1">
            <a:spLocks noGrp="1"/>
          </p:cNvSpPr>
          <p:nvPr>
            <p:ph type="sldNum" idx="12"/>
          </p:nvPr>
        </p:nvSpPr>
        <p:spPr>
          <a:xfrm>
            <a:off x="10489324" y="6356350"/>
            <a:ext cx="864476"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Poppins Light"/>
                <a:ea typeface="Poppins Light"/>
                <a:cs typeface="Poppins Light"/>
                <a:sym typeface="Poppins Light"/>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Poppins Light"/>
                <a:ea typeface="Poppins Light"/>
                <a:cs typeface="Poppins Light"/>
                <a:sym typeface="Poppins Light"/>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Poppins Light"/>
                <a:ea typeface="Poppins Light"/>
                <a:cs typeface="Poppins Light"/>
                <a:sym typeface="Poppins Light"/>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Poppins Light"/>
                <a:ea typeface="Poppins Light"/>
                <a:cs typeface="Poppins Light"/>
                <a:sym typeface="Poppins Light"/>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Poppins Light"/>
                <a:ea typeface="Poppins Light"/>
                <a:cs typeface="Poppins Light"/>
                <a:sym typeface="Poppins Light"/>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Poppins Light"/>
                <a:ea typeface="Poppins Light"/>
                <a:cs typeface="Poppins Light"/>
                <a:sym typeface="Poppins Light"/>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Poppins Light"/>
                <a:ea typeface="Poppins Light"/>
                <a:cs typeface="Poppins Light"/>
                <a:sym typeface="Poppins Light"/>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Poppins Light"/>
                <a:ea typeface="Poppins Light"/>
                <a:cs typeface="Poppins Light"/>
                <a:sym typeface="Poppins Light"/>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Poppins Light"/>
                <a:ea typeface="Poppins Light"/>
                <a:cs typeface="Poppins Light"/>
                <a:sym typeface="Poppins Light"/>
              </a:defRPr>
            </a:lvl9pPr>
          </a:lstStyle>
          <a:p>
            <a:pPr marL="0" lvl="0" indent="0" algn="r" rtl="0">
              <a:spcBef>
                <a:spcPts val="0"/>
              </a:spcBef>
              <a:spcAft>
                <a:spcPts val="0"/>
              </a:spcAft>
              <a:buNone/>
            </a:pPr>
            <a:fld id="{00000000-1234-1234-1234-123412341234}" type="slidenum">
              <a:rPr lang="en-US"/>
              <a:t>‹#›</a:t>
            </a:fld>
            <a:endParaRPr/>
          </a:p>
        </p:txBody>
      </p:sp>
      <p:pic>
        <p:nvPicPr>
          <p:cNvPr id="119" name="Google Shape;119;p62" descr="A picture containing drawing, plate&#10;&#10;Description automatically generated"/>
          <p:cNvPicPr preferRelativeResize="0"/>
          <p:nvPr/>
        </p:nvPicPr>
        <p:blipFill rotWithShape="1">
          <a:blip r:embed="rId2">
            <a:alphaModFix/>
          </a:blip>
          <a:srcRect/>
          <a:stretch/>
        </p:blipFill>
        <p:spPr>
          <a:xfrm>
            <a:off x="838200" y="6374924"/>
            <a:ext cx="682464" cy="288000"/>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hank You Slide">
  <p:cSld name="Thank You Slide">
    <p:bg>
      <p:bgPr>
        <a:solidFill>
          <a:schemeClr val="dk2"/>
        </a:solidFill>
        <a:effectLst/>
      </p:bgPr>
    </p:bg>
    <p:spTree>
      <p:nvGrpSpPr>
        <p:cNvPr id="1" name="Shape 120"/>
        <p:cNvGrpSpPr/>
        <p:nvPr/>
      </p:nvGrpSpPr>
      <p:grpSpPr>
        <a:xfrm>
          <a:off x="0" y="0"/>
          <a:ext cx="0" cy="0"/>
          <a:chOff x="0" y="0"/>
          <a:chExt cx="0" cy="0"/>
        </a:xfrm>
      </p:grpSpPr>
      <p:sp>
        <p:nvSpPr>
          <p:cNvPr id="121" name="Google Shape;121;p63"/>
          <p:cNvSpPr txBox="1">
            <a:spLocks noGrp="1"/>
          </p:cNvSpPr>
          <p:nvPr>
            <p:ph type="title"/>
          </p:nvPr>
        </p:nvSpPr>
        <p:spPr>
          <a:xfrm>
            <a:off x="831850" y="2151939"/>
            <a:ext cx="7321550" cy="1277061"/>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6000"/>
              <a:buFont typeface="Poppins"/>
              <a:buNone/>
              <a:defRPr sz="6000" b="1" i="0">
                <a:solidFill>
                  <a:schemeClr val="lt1"/>
                </a:solidFill>
                <a:latin typeface="Poppins"/>
                <a:ea typeface="Poppins"/>
                <a:cs typeface="Poppins"/>
                <a:sym typeface="Poppi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2" name="Google Shape;122;p63"/>
          <p:cNvSpPr txBox="1">
            <a:spLocks noGrp="1"/>
          </p:cNvSpPr>
          <p:nvPr>
            <p:ph type="body" idx="1"/>
          </p:nvPr>
        </p:nvSpPr>
        <p:spPr>
          <a:xfrm>
            <a:off x="839788" y="3713356"/>
            <a:ext cx="7321550" cy="247630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800"/>
              <a:buNone/>
              <a:defRPr sz="1800">
                <a:solidFill>
                  <a:schemeClr val="lt1"/>
                </a:solidFill>
              </a:defRPr>
            </a:lvl1pPr>
            <a:lvl2pPr marL="914400" lvl="1" indent="-330200" algn="l">
              <a:lnSpc>
                <a:spcPct val="90000"/>
              </a:lnSpc>
              <a:spcBef>
                <a:spcPts val="500"/>
              </a:spcBef>
              <a:spcAft>
                <a:spcPts val="0"/>
              </a:spcAft>
              <a:buClr>
                <a:schemeClr val="accent4"/>
              </a:buClr>
              <a:buSzPts val="1600"/>
              <a:buChar char="•"/>
              <a:defRPr sz="1600">
                <a:solidFill>
                  <a:schemeClr val="accent4"/>
                </a:solidFill>
              </a:defRPr>
            </a:lvl2pPr>
            <a:lvl3pPr marL="1371600" lvl="2" indent="-317500" algn="l">
              <a:lnSpc>
                <a:spcPct val="90000"/>
              </a:lnSpc>
              <a:spcBef>
                <a:spcPts val="500"/>
              </a:spcBef>
              <a:spcAft>
                <a:spcPts val="0"/>
              </a:spcAft>
              <a:buClr>
                <a:schemeClr val="accent4"/>
              </a:buClr>
              <a:buSzPts val="1400"/>
              <a:buChar char="•"/>
              <a:defRPr sz="1400">
                <a:solidFill>
                  <a:schemeClr val="accent4"/>
                </a:solidFill>
              </a:defRPr>
            </a:lvl3pPr>
            <a:lvl4pPr marL="1828800" lvl="3" indent="-304800" algn="l">
              <a:lnSpc>
                <a:spcPct val="90000"/>
              </a:lnSpc>
              <a:spcBef>
                <a:spcPts val="500"/>
              </a:spcBef>
              <a:spcAft>
                <a:spcPts val="0"/>
              </a:spcAft>
              <a:buClr>
                <a:schemeClr val="accent4"/>
              </a:buClr>
              <a:buSzPts val="1200"/>
              <a:buChar char="•"/>
              <a:defRPr sz="1200">
                <a:solidFill>
                  <a:schemeClr val="accent4"/>
                </a:solidFill>
              </a:defRPr>
            </a:lvl4pPr>
            <a:lvl5pPr marL="2286000" lvl="4" indent="-304800" algn="l">
              <a:lnSpc>
                <a:spcPct val="90000"/>
              </a:lnSpc>
              <a:spcBef>
                <a:spcPts val="500"/>
              </a:spcBef>
              <a:spcAft>
                <a:spcPts val="0"/>
              </a:spcAft>
              <a:buClr>
                <a:schemeClr val="accent4"/>
              </a:buClr>
              <a:buSzPts val="1200"/>
              <a:buChar char="•"/>
              <a:defRPr sz="1200">
                <a:solidFill>
                  <a:schemeClr val="accent4"/>
                </a:solidFill>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pic>
        <p:nvPicPr>
          <p:cNvPr id="123" name="Google Shape;123;p63" descr="A close up of a logo&#10;&#10;Description automatically generated"/>
          <p:cNvPicPr preferRelativeResize="0"/>
          <p:nvPr/>
        </p:nvPicPr>
        <p:blipFill rotWithShape="1">
          <a:blip r:embed="rId2">
            <a:alphaModFix/>
          </a:blip>
          <a:srcRect/>
          <a:stretch/>
        </p:blipFill>
        <p:spPr>
          <a:xfrm>
            <a:off x="411144" y="452063"/>
            <a:ext cx="420706" cy="430267"/>
          </a:xfrm>
          <a:prstGeom prst="rect">
            <a:avLst/>
          </a:prstGeom>
          <a:noFill/>
          <a:ln>
            <a:noFill/>
          </a:ln>
        </p:spPr>
      </p:pic>
      <p:pic>
        <p:nvPicPr>
          <p:cNvPr id="124" name="Google Shape;124;p63" descr="Shape, circle&#10;&#10;Description automatically generated"/>
          <p:cNvPicPr preferRelativeResize="0"/>
          <p:nvPr/>
        </p:nvPicPr>
        <p:blipFill rotWithShape="1">
          <a:blip r:embed="rId3">
            <a:alphaModFix/>
          </a:blip>
          <a:srcRect/>
          <a:stretch/>
        </p:blipFill>
        <p:spPr>
          <a:xfrm>
            <a:off x="1170808" y="440415"/>
            <a:ext cx="397827" cy="418229"/>
          </a:xfrm>
          <a:prstGeom prst="rect">
            <a:avLst/>
          </a:prstGeom>
          <a:noFill/>
          <a:ln>
            <a:noFill/>
          </a:ln>
        </p:spPr>
      </p:pic>
      <p:pic>
        <p:nvPicPr>
          <p:cNvPr id="125" name="Google Shape;125;p63" descr="A close up of a hanger&#10;&#10;Description automatically generated"/>
          <p:cNvPicPr preferRelativeResize="0"/>
          <p:nvPr/>
        </p:nvPicPr>
        <p:blipFill rotWithShape="1">
          <a:blip r:embed="rId4">
            <a:alphaModFix/>
          </a:blip>
          <a:srcRect/>
          <a:stretch/>
        </p:blipFill>
        <p:spPr>
          <a:xfrm rot="622565">
            <a:off x="1511258" y="-58562"/>
            <a:ext cx="1526193" cy="429242"/>
          </a:xfrm>
          <a:prstGeom prst="rect">
            <a:avLst/>
          </a:prstGeom>
          <a:noFill/>
          <a:ln>
            <a:noFill/>
          </a:ln>
        </p:spPr>
      </p:pic>
      <p:pic>
        <p:nvPicPr>
          <p:cNvPr id="126" name="Google Shape;126;p63" descr="A close up of a sign&#10;&#10;Description automatically generated"/>
          <p:cNvPicPr preferRelativeResize="0"/>
          <p:nvPr/>
        </p:nvPicPr>
        <p:blipFill rotWithShape="1">
          <a:blip r:embed="rId5">
            <a:alphaModFix/>
          </a:blip>
          <a:srcRect/>
          <a:stretch/>
        </p:blipFill>
        <p:spPr>
          <a:xfrm>
            <a:off x="1889954" y="499336"/>
            <a:ext cx="541702" cy="515491"/>
          </a:xfrm>
          <a:prstGeom prst="rect">
            <a:avLst/>
          </a:prstGeom>
          <a:noFill/>
          <a:ln>
            <a:noFill/>
          </a:ln>
        </p:spPr>
      </p:pic>
      <p:pic>
        <p:nvPicPr>
          <p:cNvPr id="127" name="Google Shape;127;p63" descr="Icon&#10;&#10;Description automatically generated"/>
          <p:cNvPicPr preferRelativeResize="0"/>
          <p:nvPr/>
        </p:nvPicPr>
        <p:blipFill rotWithShape="1">
          <a:blip r:embed="rId6">
            <a:alphaModFix/>
          </a:blip>
          <a:srcRect/>
          <a:stretch/>
        </p:blipFill>
        <p:spPr>
          <a:xfrm>
            <a:off x="1095371" y="1047057"/>
            <a:ext cx="365440" cy="426347"/>
          </a:xfrm>
          <a:prstGeom prst="rect">
            <a:avLst/>
          </a:prstGeom>
          <a:noFill/>
          <a:ln>
            <a:noFill/>
          </a:ln>
        </p:spPr>
      </p:pic>
      <p:pic>
        <p:nvPicPr>
          <p:cNvPr id="128" name="Google Shape;128;p63" descr="Icon&#10;&#10;Description automatically generated"/>
          <p:cNvPicPr preferRelativeResize="0"/>
          <p:nvPr/>
        </p:nvPicPr>
        <p:blipFill rotWithShape="1">
          <a:blip r:embed="rId7">
            <a:alphaModFix/>
          </a:blip>
          <a:srcRect/>
          <a:stretch/>
        </p:blipFill>
        <p:spPr>
          <a:xfrm rot="6121314">
            <a:off x="214648" y="1103281"/>
            <a:ext cx="576510" cy="855757"/>
          </a:xfrm>
          <a:prstGeom prst="rect">
            <a:avLst/>
          </a:prstGeom>
          <a:noFill/>
          <a:ln>
            <a:noFill/>
          </a:ln>
        </p:spPr>
      </p:pic>
      <p:pic>
        <p:nvPicPr>
          <p:cNvPr id="129" name="Google Shape;129;p63" descr="Icon&#10;&#10;Description automatically generated"/>
          <p:cNvPicPr preferRelativeResize="0"/>
          <p:nvPr/>
        </p:nvPicPr>
        <p:blipFill rotWithShape="1">
          <a:blip r:embed="rId8">
            <a:alphaModFix/>
          </a:blip>
          <a:srcRect/>
          <a:stretch/>
        </p:blipFill>
        <p:spPr>
          <a:xfrm rot="8721730">
            <a:off x="-71657" y="950803"/>
            <a:ext cx="376898" cy="439714"/>
          </a:xfrm>
          <a:prstGeom prst="rect">
            <a:avLst/>
          </a:prstGeom>
          <a:noFill/>
          <a:ln>
            <a:noFill/>
          </a:ln>
        </p:spPr>
      </p:pic>
      <p:pic>
        <p:nvPicPr>
          <p:cNvPr id="130" name="Google Shape;130;p63" descr="A close up of a logo&#10;&#10;Description automatically generated"/>
          <p:cNvPicPr preferRelativeResize="0"/>
          <p:nvPr/>
        </p:nvPicPr>
        <p:blipFill rotWithShape="1">
          <a:blip r:embed="rId9">
            <a:alphaModFix/>
          </a:blip>
          <a:srcRect/>
          <a:stretch/>
        </p:blipFill>
        <p:spPr>
          <a:xfrm rot="8745789">
            <a:off x="-105637" y="1833743"/>
            <a:ext cx="506669" cy="518183"/>
          </a:xfrm>
          <a:prstGeom prst="rect">
            <a:avLst/>
          </a:prstGeom>
          <a:noFill/>
          <a:ln>
            <a:noFill/>
          </a:ln>
        </p:spPr>
      </p:pic>
      <p:pic>
        <p:nvPicPr>
          <p:cNvPr id="131" name="Google Shape;131;p63" descr="A close up of a sign&#10;&#10;Description automatically generated"/>
          <p:cNvPicPr preferRelativeResize="0"/>
          <p:nvPr/>
        </p:nvPicPr>
        <p:blipFill rotWithShape="1">
          <a:blip r:embed="rId5">
            <a:alphaModFix/>
          </a:blip>
          <a:srcRect/>
          <a:stretch/>
        </p:blipFill>
        <p:spPr>
          <a:xfrm rot="4531596">
            <a:off x="-280324" y="119330"/>
            <a:ext cx="541702" cy="515491"/>
          </a:xfrm>
          <a:prstGeom prst="rect">
            <a:avLst/>
          </a:prstGeom>
          <a:noFill/>
          <a:ln>
            <a:noFill/>
          </a:ln>
        </p:spPr>
      </p:pic>
      <p:pic>
        <p:nvPicPr>
          <p:cNvPr id="132" name="Google Shape;132;p63" descr="Icon&#10;&#10;Description automatically generated"/>
          <p:cNvPicPr preferRelativeResize="0"/>
          <p:nvPr/>
        </p:nvPicPr>
        <p:blipFill rotWithShape="1">
          <a:blip r:embed="rId7">
            <a:alphaModFix/>
          </a:blip>
          <a:srcRect/>
          <a:stretch/>
        </p:blipFill>
        <p:spPr>
          <a:xfrm rot="-9587221">
            <a:off x="778486" y="-477273"/>
            <a:ext cx="576510" cy="855757"/>
          </a:xfrm>
          <a:prstGeom prst="rect">
            <a:avLst/>
          </a:prstGeom>
          <a:noFill/>
          <a:ln>
            <a:noFill/>
          </a:ln>
        </p:spPr>
      </p:pic>
      <p:pic>
        <p:nvPicPr>
          <p:cNvPr id="133" name="Google Shape;133;p63" descr="Shape, circle&#10;&#10;Description automatically generated"/>
          <p:cNvPicPr preferRelativeResize="0"/>
          <p:nvPr/>
        </p:nvPicPr>
        <p:blipFill rotWithShape="1">
          <a:blip r:embed="rId10">
            <a:alphaModFix/>
          </a:blip>
          <a:srcRect/>
          <a:stretch/>
        </p:blipFill>
        <p:spPr>
          <a:xfrm rot="3449211">
            <a:off x="3205157" y="-209115"/>
            <a:ext cx="541702" cy="418229"/>
          </a:xfrm>
          <a:prstGeom prst="rect">
            <a:avLst/>
          </a:prstGeom>
          <a:noFill/>
          <a:ln>
            <a:noFill/>
          </a:ln>
        </p:spPr>
      </p:pic>
      <p:pic>
        <p:nvPicPr>
          <p:cNvPr id="134" name="Google Shape;134;p63" descr="A picture containing drawing, plate&#10;&#10;Description automatically generated"/>
          <p:cNvPicPr preferRelativeResize="0"/>
          <p:nvPr/>
        </p:nvPicPr>
        <p:blipFill rotWithShape="1">
          <a:blip r:embed="rId11">
            <a:alphaModFix/>
          </a:blip>
          <a:srcRect/>
          <a:stretch/>
        </p:blipFill>
        <p:spPr>
          <a:xfrm>
            <a:off x="8929131" y="2234074"/>
            <a:ext cx="2636942" cy="1112789"/>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Otsikkodia">
  <p:cSld name="Otsikkodia">
    <p:spTree>
      <p:nvGrpSpPr>
        <p:cNvPr id="1" name="Shape 135"/>
        <p:cNvGrpSpPr/>
        <p:nvPr/>
      </p:nvGrpSpPr>
      <p:grpSpPr>
        <a:xfrm>
          <a:off x="0" y="0"/>
          <a:ext cx="0" cy="0"/>
          <a:chOff x="0" y="0"/>
          <a:chExt cx="0" cy="0"/>
        </a:xfrm>
      </p:grpSpPr>
      <p:pic>
        <p:nvPicPr>
          <p:cNvPr id="136" name="Google Shape;136;p64"/>
          <p:cNvPicPr preferRelativeResize="0"/>
          <p:nvPr/>
        </p:nvPicPr>
        <p:blipFill rotWithShape="1">
          <a:blip r:embed="rId2">
            <a:alphaModFix/>
          </a:blip>
          <a:srcRect/>
          <a:stretch/>
        </p:blipFill>
        <p:spPr>
          <a:xfrm>
            <a:off x="-15233" y="-635291"/>
            <a:ext cx="12207234" cy="8138738"/>
          </a:xfrm>
          <a:prstGeom prst="rect">
            <a:avLst/>
          </a:prstGeom>
          <a:noFill/>
          <a:ln>
            <a:noFill/>
          </a:ln>
        </p:spPr>
      </p:pic>
      <p:pic>
        <p:nvPicPr>
          <p:cNvPr id="137" name="Google Shape;137;p64"/>
          <p:cNvPicPr preferRelativeResize="0"/>
          <p:nvPr/>
        </p:nvPicPr>
        <p:blipFill rotWithShape="1">
          <a:blip r:embed="rId3">
            <a:alphaModFix/>
          </a:blip>
          <a:srcRect/>
          <a:stretch/>
        </p:blipFill>
        <p:spPr>
          <a:xfrm>
            <a:off x="287382" y="219806"/>
            <a:ext cx="2211069" cy="935622"/>
          </a:xfrm>
          <a:prstGeom prst="rect">
            <a:avLst/>
          </a:prstGeom>
          <a:noFill/>
          <a:ln>
            <a:noFill/>
          </a:ln>
        </p:spPr>
      </p:pic>
      <p:sp>
        <p:nvSpPr>
          <p:cNvPr id="138" name="Google Shape;138;p64"/>
          <p:cNvSpPr txBox="1">
            <a:spLocks noGrp="1"/>
          </p:cNvSpPr>
          <p:nvPr>
            <p:ph type="title"/>
          </p:nvPr>
        </p:nvSpPr>
        <p:spPr>
          <a:xfrm>
            <a:off x="677334" y="2010525"/>
            <a:ext cx="4652312" cy="2705166"/>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3F3F3F"/>
              </a:buClr>
              <a:buSzPts val="3600"/>
              <a:buFont typeface="Poppins"/>
              <a:buNone/>
              <a:defRPr sz="3600">
                <a:solidFill>
                  <a:srgbClr val="3F3F3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9" name="Google Shape;139;p64"/>
          <p:cNvSpPr txBox="1">
            <a:spLocks noGrp="1"/>
          </p:cNvSpPr>
          <p:nvPr>
            <p:ph type="ftr" idx="11"/>
          </p:nvPr>
        </p:nvSpPr>
        <p:spPr>
          <a:xfrm>
            <a:off x="927463" y="4715691"/>
            <a:ext cx="4402183" cy="855097"/>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3F3F3F"/>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Slide 1 - Color background">
  <p:cSld name="Title Slide 1 - Color background">
    <p:bg>
      <p:bgPr>
        <a:solidFill>
          <a:schemeClr val="dk2"/>
        </a:solidFill>
        <a:effectLst/>
      </p:bgPr>
    </p:bg>
    <p:spTree>
      <p:nvGrpSpPr>
        <p:cNvPr id="1" name="Shape 145"/>
        <p:cNvGrpSpPr/>
        <p:nvPr/>
      </p:nvGrpSpPr>
      <p:grpSpPr>
        <a:xfrm>
          <a:off x="0" y="0"/>
          <a:ext cx="0" cy="0"/>
          <a:chOff x="0" y="0"/>
          <a:chExt cx="0" cy="0"/>
        </a:xfrm>
      </p:grpSpPr>
      <p:sp>
        <p:nvSpPr>
          <p:cNvPr id="146" name="Google Shape;146;p51"/>
          <p:cNvSpPr txBox="1">
            <a:spLocks noGrp="1"/>
          </p:cNvSpPr>
          <p:nvPr>
            <p:ph type="ctrTitle"/>
          </p:nvPr>
        </p:nvSpPr>
        <p:spPr>
          <a:xfrm>
            <a:off x="838200" y="2020155"/>
            <a:ext cx="9144000" cy="23876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6000"/>
              <a:buFont typeface="Poppins"/>
              <a:buNone/>
              <a:defRPr sz="6000" b="1" i="0">
                <a:solidFill>
                  <a:schemeClr val="lt1"/>
                </a:solidFill>
                <a:latin typeface="Poppins"/>
                <a:ea typeface="Poppins"/>
                <a:cs typeface="Poppins"/>
                <a:sym typeface="Poppi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47" name="Google Shape;147;p51" descr="A close up of a logo&#10;&#10;Description automatically generated"/>
          <p:cNvPicPr preferRelativeResize="0"/>
          <p:nvPr/>
        </p:nvPicPr>
        <p:blipFill rotWithShape="1">
          <a:blip r:embed="rId2">
            <a:alphaModFix/>
          </a:blip>
          <a:srcRect/>
          <a:stretch/>
        </p:blipFill>
        <p:spPr>
          <a:xfrm>
            <a:off x="411144" y="452063"/>
            <a:ext cx="420706" cy="430267"/>
          </a:xfrm>
          <a:prstGeom prst="rect">
            <a:avLst/>
          </a:prstGeom>
          <a:noFill/>
          <a:ln>
            <a:noFill/>
          </a:ln>
        </p:spPr>
      </p:pic>
      <p:pic>
        <p:nvPicPr>
          <p:cNvPr id="148" name="Google Shape;148;p51" descr="Shape, circle&#10;&#10;Description automatically generated"/>
          <p:cNvPicPr preferRelativeResize="0"/>
          <p:nvPr/>
        </p:nvPicPr>
        <p:blipFill rotWithShape="1">
          <a:blip r:embed="rId3">
            <a:alphaModFix/>
          </a:blip>
          <a:srcRect/>
          <a:stretch/>
        </p:blipFill>
        <p:spPr>
          <a:xfrm>
            <a:off x="1170808" y="440415"/>
            <a:ext cx="397827" cy="418229"/>
          </a:xfrm>
          <a:prstGeom prst="rect">
            <a:avLst/>
          </a:prstGeom>
          <a:noFill/>
          <a:ln>
            <a:noFill/>
          </a:ln>
        </p:spPr>
      </p:pic>
      <p:pic>
        <p:nvPicPr>
          <p:cNvPr id="149" name="Google Shape;149;p51" descr="A close up of a hanger&#10;&#10;Description automatically generated"/>
          <p:cNvPicPr preferRelativeResize="0"/>
          <p:nvPr/>
        </p:nvPicPr>
        <p:blipFill rotWithShape="1">
          <a:blip r:embed="rId4">
            <a:alphaModFix/>
          </a:blip>
          <a:srcRect/>
          <a:stretch/>
        </p:blipFill>
        <p:spPr>
          <a:xfrm rot="622565">
            <a:off x="1511258" y="-58562"/>
            <a:ext cx="1526193" cy="429242"/>
          </a:xfrm>
          <a:prstGeom prst="rect">
            <a:avLst/>
          </a:prstGeom>
          <a:noFill/>
          <a:ln>
            <a:noFill/>
          </a:ln>
        </p:spPr>
      </p:pic>
      <p:pic>
        <p:nvPicPr>
          <p:cNvPr id="150" name="Google Shape;150;p51" descr="A close up of a sign&#10;&#10;Description automatically generated"/>
          <p:cNvPicPr preferRelativeResize="0"/>
          <p:nvPr/>
        </p:nvPicPr>
        <p:blipFill rotWithShape="1">
          <a:blip r:embed="rId5">
            <a:alphaModFix/>
          </a:blip>
          <a:srcRect/>
          <a:stretch/>
        </p:blipFill>
        <p:spPr>
          <a:xfrm>
            <a:off x="1889954" y="499336"/>
            <a:ext cx="541702" cy="515491"/>
          </a:xfrm>
          <a:prstGeom prst="rect">
            <a:avLst/>
          </a:prstGeom>
          <a:noFill/>
          <a:ln>
            <a:noFill/>
          </a:ln>
        </p:spPr>
      </p:pic>
      <p:pic>
        <p:nvPicPr>
          <p:cNvPr id="151" name="Google Shape;151;p51" descr="Icon&#10;&#10;Description automatically generated"/>
          <p:cNvPicPr preferRelativeResize="0"/>
          <p:nvPr/>
        </p:nvPicPr>
        <p:blipFill rotWithShape="1">
          <a:blip r:embed="rId6">
            <a:alphaModFix/>
          </a:blip>
          <a:srcRect/>
          <a:stretch/>
        </p:blipFill>
        <p:spPr>
          <a:xfrm>
            <a:off x="1095371" y="1047057"/>
            <a:ext cx="365440" cy="426347"/>
          </a:xfrm>
          <a:prstGeom prst="rect">
            <a:avLst/>
          </a:prstGeom>
          <a:noFill/>
          <a:ln>
            <a:noFill/>
          </a:ln>
        </p:spPr>
      </p:pic>
      <p:pic>
        <p:nvPicPr>
          <p:cNvPr id="152" name="Google Shape;152;p51" descr="Icon&#10;&#10;Description automatically generated"/>
          <p:cNvPicPr preferRelativeResize="0"/>
          <p:nvPr/>
        </p:nvPicPr>
        <p:blipFill rotWithShape="1">
          <a:blip r:embed="rId7">
            <a:alphaModFix/>
          </a:blip>
          <a:srcRect/>
          <a:stretch/>
        </p:blipFill>
        <p:spPr>
          <a:xfrm rot="6121314">
            <a:off x="214648" y="1103281"/>
            <a:ext cx="576510" cy="855757"/>
          </a:xfrm>
          <a:prstGeom prst="rect">
            <a:avLst/>
          </a:prstGeom>
          <a:noFill/>
          <a:ln>
            <a:noFill/>
          </a:ln>
        </p:spPr>
      </p:pic>
      <p:pic>
        <p:nvPicPr>
          <p:cNvPr id="153" name="Google Shape;153;p51" descr="Icon&#10;&#10;Description automatically generated"/>
          <p:cNvPicPr preferRelativeResize="0"/>
          <p:nvPr/>
        </p:nvPicPr>
        <p:blipFill rotWithShape="1">
          <a:blip r:embed="rId8">
            <a:alphaModFix/>
          </a:blip>
          <a:srcRect/>
          <a:stretch/>
        </p:blipFill>
        <p:spPr>
          <a:xfrm rot="8721730">
            <a:off x="-71657" y="950803"/>
            <a:ext cx="376898" cy="439714"/>
          </a:xfrm>
          <a:prstGeom prst="rect">
            <a:avLst/>
          </a:prstGeom>
          <a:noFill/>
          <a:ln>
            <a:noFill/>
          </a:ln>
        </p:spPr>
      </p:pic>
      <p:pic>
        <p:nvPicPr>
          <p:cNvPr id="154" name="Google Shape;154;p51" descr="A close up of a logo&#10;&#10;Description automatically generated"/>
          <p:cNvPicPr preferRelativeResize="0"/>
          <p:nvPr/>
        </p:nvPicPr>
        <p:blipFill rotWithShape="1">
          <a:blip r:embed="rId9">
            <a:alphaModFix/>
          </a:blip>
          <a:srcRect/>
          <a:stretch/>
        </p:blipFill>
        <p:spPr>
          <a:xfrm rot="8745789">
            <a:off x="-105637" y="1833743"/>
            <a:ext cx="506669" cy="518183"/>
          </a:xfrm>
          <a:prstGeom prst="rect">
            <a:avLst/>
          </a:prstGeom>
          <a:noFill/>
          <a:ln>
            <a:noFill/>
          </a:ln>
        </p:spPr>
      </p:pic>
      <p:pic>
        <p:nvPicPr>
          <p:cNvPr id="155" name="Google Shape;155;p51" descr="A close up of a sign&#10;&#10;Description automatically generated"/>
          <p:cNvPicPr preferRelativeResize="0"/>
          <p:nvPr/>
        </p:nvPicPr>
        <p:blipFill rotWithShape="1">
          <a:blip r:embed="rId5">
            <a:alphaModFix/>
          </a:blip>
          <a:srcRect/>
          <a:stretch/>
        </p:blipFill>
        <p:spPr>
          <a:xfrm rot="4531596">
            <a:off x="-280324" y="119330"/>
            <a:ext cx="541702" cy="515491"/>
          </a:xfrm>
          <a:prstGeom prst="rect">
            <a:avLst/>
          </a:prstGeom>
          <a:noFill/>
          <a:ln>
            <a:noFill/>
          </a:ln>
        </p:spPr>
      </p:pic>
      <p:pic>
        <p:nvPicPr>
          <p:cNvPr id="156" name="Google Shape;156;p51" descr="Icon&#10;&#10;Description automatically generated"/>
          <p:cNvPicPr preferRelativeResize="0"/>
          <p:nvPr/>
        </p:nvPicPr>
        <p:blipFill rotWithShape="1">
          <a:blip r:embed="rId7">
            <a:alphaModFix/>
          </a:blip>
          <a:srcRect/>
          <a:stretch/>
        </p:blipFill>
        <p:spPr>
          <a:xfrm rot="-9587221">
            <a:off x="778486" y="-477273"/>
            <a:ext cx="576510" cy="855757"/>
          </a:xfrm>
          <a:prstGeom prst="rect">
            <a:avLst/>
          </a:prstGeom>
          <a:noFill/>
          <a:ln>
            <a:noFill/>
          </a:ln>
        </p:spPr>
      </p:pic>
      <p:pic>
        <p:nvPicPr>
          <p:cNvPr id="157" name="Google Shape;157;p51" descr="Shape, circle&#10;&#10;Description automatically generated"/>
          <p:cNvPicPr preferRelativeResize="0"/>
          <p:nvPr/>
        </p:nvPicPr>
        <p:blipFill rotWithShape="1">
          <a:blip r:embed="rId10">
            <a:alphaModFix/>
          </a:blip>
          <a:srcRect/>
          <a:stretch/>
        </p:blipFill>
        <p:spPr>
          <a:xfrm rot="3449211">
            <a:off x="3205157" y="-209115"/>
            <a:ext cx="541702" cy="418229"/>
          </a:xfrm>
          <a:prstGeom prst="rect">
            <a:avLst/>
          </a:prstGeom>
          <a:noFill/>
          <a:ln>
            <a:noFill/>
          </a:ln>
        </p:spPr>
      </p:pic>
      <p:pic>
        <p:nvPicPr>
          <p:cNvPr id="158" name="Google Shape;158;p51" descr="A picture containing drawing, plate&#10;&#10;Description automatically generated"/>
          <p:cNvPicPr preferRelativeResize="0"/>
          <p:nvPr/>
        </p:nvPicPr>
        <p:blipFill rotWithShape="1">
          <a:blip r:embed="rId11">
            <a:alphaModFix/>
          </a:blip>
          <a:srcRect/>
          <a:stretch/>
        </p:blipFill>
        <p:spPr>
          <a:xfrm>
            <a:off x="9850193" y="5903525"/>
            <a:ext cx="1449180" cy="611554"/>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Slide 2 - Picture" type="title">
  <p:cSld name="TITLE">
    <p:bg>
      <p:bgPr>
        <a:solidFill>
          <a:schemeClr val="dk2"/>
        </a:solidFill>
        <a:effectLst/>
      </p:bgPr>
    </p:bg>
    <p:spTree>
      <p:nvGrpSpPr>
        <p:cNvPr id="1" name="Shape 159"/>
        <p:cNvGrpSpPr/>
        <p:nvPr/>
      </p:nvGrpSpPr>
      <p:grpSpPr>
        <a:xfrm>
          <a:off x="0" y="0"/>
          <a:ext cx="0" cy="0"/>
          <a:chOff x="0" y="0"/>
          <a:chExt cx="0" cy="0"/>
        </a:xfrm>
      </p:grpSpPr>
      <p:sp>
        <p:nvSpPr>
          <p:cNvPr id="160" name="Google Shape;160;p58"/>
          <p:cNvSpPr txBox="1">
            <a:spLocks noGrp="1"/>
          </p:cNvSpPr>
          <p:nvPr>
            <p:ph type="ctrTitle"/>
          </p:nvPr>
        </p:nvSpPr>
        <p:spPr>
          <a:xfrm>
            <a:off x="838200" y="1664346"/>
            <a:ext cx="4896556" cy="352930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accent2"/>
              </a:buClr>
              <a:buSzPts val="6000"/>
              <a:buFont typeface="Poppins"/>
              <a:buNone/>
              <a:defRPr sz="6000" b="1" i="0">
                <a:solidFill>
                  <a:schemeClr val="accent2"/>
                </a:solidFill>
                <a:latin typeface="Poppins"/>
                <a:ea typeface="Poppins"/>
                <a:cs typeface="Poppins"/>
                <a:sym typeface="Poppi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1" name="Google Shape;161;p58"/>
          <p:cNvSpPr txBox="1">
            <a:spLocks noGrp="1"/>
          </p:cNvSpPr>
          <p:nvPr>
            <p:ph type="subTitle" idx="1"/>
          </p:nvPr>
        </p:nvSpPr>
        <p:spPr>
          <a:xfrm>
            <a:off x="838200" y="5549462"/>
            <a:ext cx="4986867" cy="880368"/>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chemeClr val="accent3"/>
              </a:buClr>
              <a:buSzPts val="2000"/>
              <a:buNone/>
              <a:defRPr sz="2000" b="0" i="0">
                <a:solidFill>
                  <a:schemeClr val="accent3"/>
                </a:solidFill>
                <a:latin typeface="Poppins"/>
                <a:ea typeface="Poppins"/>
                <a:cs typeface="Poppins"/>
                <a:sym typeface="Poppins"/>
              </a:defRPr>
            </a:lvl1pPr>
            <a:lvl2pPr lvl="1" algn="ctr">
              <a:lnSpc>
                <a:spcPct val="90000"/>
              </a:lnSpc>
              <a:spcBef>
                <a:spcPts val="500"/>
              </a:spcBef>
              <a:spcAft>
                <a:spcPts val="0"/>
              </a:spcAft>
              <a:buClr>
                <a:schemeClr val="lt1"/>
              </a:buClr>
              <a:buSzPts val="2000"/>
              <a:buNone/>
              <a:defRPr sz="2000"/>
            </a:lvl2pPr>
            <a:lvl3pPr lvl="2" algn="ctr">
              <a:lnSpc>
                <a:spcPct val="90000"/>
              </a:lnSpc>
              <a:spcBef>
                <a:spcPts val="500"/>
              </a:spcBef>
              <a:spcAft>
                <a:spcPts val="0"/>
              </a:spcAft>
              <a:buClr>
                <a:schemeClr val="lt1"/>
              </a:buClr>
              <a:buSzPts val="1800"/>
              <a:buNone/>
              <a:defRPr sz="1800"/>
            </a:lvl3pPr>
            <a:lvl4pPr lvl="3" algn="ctr">
              <a:lnSpc>
                <a:spcPct val="90000"/>
              </a:lnSpc>
              <a:spcBef>
                <a:spcPts val="500"/>
              </a:spcBef>
              <a:spcAft>
                <a:spcPts val="0"/>
              </a:spcAft>
              <a:buClr>
                <a:schemeClr val="lt1"/>
              </a:buClr>
              <a:buSzPts val="1600"/>
              <a:buNone/>
              <a:defRPr sz="1600"/>
            </a:lvl4pPr>
            <a:lvl5pPr lvl="4" algn="ctr">
              <a:lnSpc>
                <a:spcPct val="90000"/>
              </a:lnSpc>
              <a:spcBef>
                <a:spcPts val="500"/>
              </a:spcBef>
              <a:spcAft>
                <a:spcPts val="0"/>
              </a:spcAft>
              <a:buClr>
                <a:schemeClr val="lt1"/>
              </a:buClr>
              <a:buSzPts val="1600"/>
              <a:buNone/>
              <a:defRPr sz="1600"/>
            </a:lvl5pPr>
            <a:lvl6pPr lvl="5" algn="ctr">
              <a:lnSpc>
                <a:spcPct val="90000"/>
              </a:lnSpc>
              <a:spcBef>
                <a:spcPts val="500"/>
              </a:spcBef>
              <a:spcAft>
                <a:spcPts val="0"/>
              </a:spcAft>
              <a:buClr>
                <a:schemeClr val="lt1"/>
              </a:buClr>
              <a:buSzPts val="1600"/>
              <a:buNone/>
              <a:defRPr sz="1600"/>
            </a:lvl6pPr>
            <a:lvl7pPr lvl="6" algn="ctr">
              <a:lnSpc>
                <a:spcPct val="90000"/>
              </a:lnSpc>
              <a:spcBef>
                <a:spcPts val="500"/>
              </a:spcBef>
              <a:spcAft>
                <a:spcPts val="0"/>
              </a:spcAft>
              <a:buClr>
                <a:schemeClr val="lt1"/>
              </a:buClr>
              <a:buSzPts val="1600"/>
              <a:buNone/>
              <a:defRPr sz="1600"/>
            </a:lvl7pPr>
            <a:lvl8pPr lvl="7" algn="ctr">
              <a:lnSpc>
                <a:spcPct val="90000"/>
              </a:lnSpc>
              <a:spcBef>
                <a:spcPts val="500"/>
              </a:spcBef>
              <a:spcAft>
                <a:spcPts val="0"/>
              </a:spcAft>
              <a:buClr>
                <a:schemeClr val="lt1"/>
              </a:buClr>
              <a:buSzPts val="1600"/>
              <a:buNone/>
              <a:defRPr sz="1600"/>
            </a:lvl8pPr>
            <a:lvl9pPr lvl="8" algn="ctr">
              <a:lnSpc>
                <a:spcPct val="90000"/>
              </a:lnSpc>
              <a:spcBef>
                <a:spcPts val="500"/>
              </a:spcBef>
              <a:spcAft>
                <a:spcPts val="0"/>
              </a:spcAft>
              <a:buClr>
                <a:schemeClr val="lt1"/>
              </a:buClr>
              <a:buSzPts val="1600"/>
              <a:buNone/>
              <a:defRPr sz="1600"/>
            </a:lvl9pPr>
          </a:lstStyle>
          <a:p>
            <a:endParaRPr/>
          </a:p>
        </p:txBody>
      </p:sp>
      <p:pic>
        <p:nvPicPr>
          <p:cNvPr id="162" name="Google Shape;162;p58" descr="A picture containing drawing, plate&#10;&#10;Description automatically generated"/>
          <p:cNvPicPr preferRelativeResize="0"/>
          <p:nvPr/>
        </p:nvPicPr>
        <p:blipFill rotWithShape="1">
          <a:blip r:embed="rId2">
            <a:alphaModFix/>
          </a:blip>
          <a:srcRect/>
          <a:stretch/>
        </p:blipFill>
        <p:spPr>
          <a:xfrm>
            <a:off x="9643363" y="5549462"/>
            <a:ext cx="2086181" cy="880368"/>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ext 1 with graphics">
  <p:cSld name="Text 1 with graphics">
    <p:spTree>
      <p:nvGrpSpPr>
        <p:cNvPr id="1" name="Shape 15"/>
        <p:cNvGrpSpPr/>
        <p:nvPr/>
      </p:nvGrpSpPr>
      <p:grpSpPr>
        <a:xfrm>
          <a:off x="0" y="0"/>
          <a:ext cx="0" cy="0"/>
          <a:chOff x="0" y="0"/>
          <a:chExt cx="0" cy="0"/>
        </a:xfrm>
      </p:grpSpPr>
      <p:sp>
        <p:nvSpPr>
          <p:cNvPr id="16" name="Google Shape;16;p52"/>
          <p:cNvSpPr txBox="1">
            <a:spLocks noGrp="1"/>
          </p:cNvSpPr>
          <p:nvPr>
            <p:ph type="title"/>
          </p:nvPr>
        </p:nvSpPr>
        <p:spPr>
          <a:xfrm>
            <a:off x="838200" y="365125"/>
            <a:ext cx="73152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Poppins"/>
              <a:buNone/>
              <a:defRPr b="1" i="0">
                <a:latin typeface="Poppins"/>
                <a:ea typeface="Poppins"/>
                <a:cs typeface="Poppins"/>
                <a:sym typeface="Poppi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52"/>
          <p:cNvSpPr txBox="1">
            <a:spLocks noGrp="1"/>
          </p:cNvSpPr>
          <p:nvPr>
            <p:ph type="body" idx="1"/>
          </p:nvPr>
        </p:nvSpPr>
        <p:spPr>
          <a:xfrm>
            <a:off x="838200" y="1825625"/>
            <a:ext cx="5065643" cy="4351338"/>
          </a:xfrm>
          <a:prstGeom prst="rect">
            <a:avLst/>
          </a:prstGeom>
          <a:noFill/>
          <a:ln>
            <a:noFill/>
          </a:ln>
        </p:spPr>
        <p:txBody>
          <a:bodyPr spcFirstLastPara="1" wrap="square" lIns="91425" tIns="45700" rIns="91425" bIns="45700" anchor="t" anchorCtr="0">
            <a:normAutofit/>
          </a:bodyPr>
          <a:lstStyle>
            <a:lvl1pPr marL="457200" lvl="0" indent="-355600" algn="l">
              <a:lnSpc>
                <a:spcPct val="90000"/>
              </a:lnSpc>
              <a:spcBef>
                <a:spcPts val="1000"/>
              </a:spcBef>
              <a:spcAft>
                <a:spcPts val="0"/>
              </a:spcAft>
              <a:buClr>
                <a:schemeClr val="accent4"/>
              </a:buClr>
              <a:buSzPts val="2000"/>
              <a:buChar char="•"/>
              <a:defRPr sz="2000">
                <a:solidFill>
                  <a:schemeClr val="accent4"/>
                </a:solidFill>
              </a:defRPr>
            </a:lvl1pPr>
            <a:lvl2pPr marL="914400" lvl="1" indent="-330200" algn="l">
              <a:lnSpc>
                <a:spcPct val="90000"/>
              </a:lnSpc>
              <a:spcBef>
                <a:spcPts val="500"/>
              </a:spcBef>
              <a:spcAft>
                <a:spcPts val="0"/>
              </a:spcAft>
              <a:buClr>
                <a:schemeClr val="accent4"/>
              </a:buClr>
              <a:buSzPts val="1600"/>
              <a:buChar char="•"/>
              <a:defRPr sz="1600">
                <a:solidFill>
                  <a:schemeClr val="accent4"/>
                </a:solidFill>
              </a:defRPr>
            </a:lvl2pPr>
            <a:lvl3pPr marL="1371600" lvl="2" indent="-330200" algn="l">
              <a:lnSpc>
                <a:spcPct val="90000"/>
              </a:lnSpc>
              <a:spcBef>
                <a:spcPts val="500"/>
              </a:spcBef>
              <a:spcAft>
                <a:spcPts val="0"/>
              </a:spcAft>
              <a:buClr>
                <a:schemeClr val="accent4"/>
              </a:buClr>
              <a:buSzPts val="1600"/>
              <a:buChar char="•"/>
              <a:defRPr sz="1600">
                <a:solidFill>
                  <a:schemeClr val="accent4"/>
                </a:solidFill>
              </a:defRPr>
            </a:lvl3pPr>
            <a:lvl4pPr marL="1828800" lvl="3" indent="-330200" algn="l">
              <a:lnSpc>
                <a:spcPct val="90000"/>
              </a:lnSpc>
              <a:spcBef>
                <a:spcPts val="500"/>
              </a:spcBef>
              <a:spcAft>
                <a:spcPts val="0"/>
              </a:spcAft>
              <a:buClr>
                <a:schemeClr val="dk1"/>
              </a:buClr>
              <a:buSzPts val="1600"/>
              <a:buChar char="•"/>
              <a:defRPr sz="1600"/>
            </a:lvl4pPr>
            <a:lvl5pPr marL="2286000" lvl="4" indent="-317500" algn="l">
              <a:lnSpc>
                <a:spcPct val="90000"/>
              </a:lnSpc>
              <a:spcBef>
                <a:spcPts val="500"/>
              </a:spcBef>
              <a:spcAft>
                <a:spcPts val="0"/>
              </a:spcAft>
              <a:buClr>
                <a:schemeClr val="dk1"/>
              </a:buClr>
              <a:buSzPts val="1400"/>
              <a:buChar char="•"/>
              <a:defRPr sz="14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 name="Google Shape;18;p52"/>
          <p:cNvSpPr txBox="1">
            <a:spLocks noGrp="1"/>
          </p:cNvSpPr>
          <p:nvPr>
            <p:ph type="dt" idx="10"/>
          </p:nvPr>
        </p:nvSpPr>
        <p:spPr>
          <a:xfrm>
            <a:off x="4858750" y="6356350"/>
            <a:ext cx="3423402"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000" b="0" i="0">
                <a:latin typeface="Poppins Light"/>
                <a:ea typeface="Poppins Light"/>
                <a:cs typeface="Poppins Light"/>
                <a:sym typeface="Poppins Ligh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52"/>
          <p:cNvSpPr txBox="1">
            <a:spLocks noGrp="1"/>
          </p:cNvSpPr>
          <p:nvPr>
            <p:ph type="sldNum" idx="12"/>
          </p:nvPr>
        </p:nvSpPr>
        <p:spPr>
          <a:xfrm>
            <a:off x="10489324" y="6356350"/>
            <a:ext cx="864476"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Poppins Light"/>
                <a:ea typeface="Poppins Light"/>
                <a:cs typeface="Poppins Light"/>
                <a:sym typeface="Poppins Light"/>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Poppins Light"/>
                <a:ea typeface="Poppins Light"/>
                <a:cs typeface="Poppins Light"/>
                <a:sym typeface="Poppins Light"/>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Poppins Light"/>
                <a:ea typeface="Poppins Light"/>
                <a:cs typeface="Poppins Light"/>
                <a:sym typeface="Poppins Light"/>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Poppins Light"/>
                <a:ea typeface="Poppins Light"/>
                <a:cs typeface="Poppins Light"/>
                <a:sym typeface="Poppins Light"/>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Poppins Light"/>
                <a:ea typeface="Poppins Light"/>
                <a:cs typeface="Poppins Light"/>
                <a:sym typeface="Poppins Light"/>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Poppins Light"/>
                <a:ea typeface="Poppins Light"/>
                <a:cs typeface="Poppins Light"/>
                <a:sym typeface="Poppins Light"/>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Poppins Light"/>
                <a:ea typeface="Poppins Light"/>
                <a:cs typeface="Poppins Light"/>
                <a:sym typeface="Poppins Light"/>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Poppins Light"/>
                <a:ea typeface="Poppins Light"/>
                <a:cs typeface="Poppins Light"/>
                <a:sym typeface="Poppins Light"/>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Poppins Light"/>
                <a:ea typeface="Poppins Light"/>
                <a:cs typeface="Poppins Light"/>
                <a:sym typeface="Poppins Light"/>
              </a:defRPr>
            </a:lvl9pPr>
          </a:lstStyle>
          <a:p>
            <a:pPr marL="0" lvl="0" indent="0" algn="r" rtl="0">
              <a:spcBef>
                <a:spcPts val="0"/>
              </a:spcBef>
              <a:spcAft>
                <a:spcPts val="0"/>
              </a:spcAft>
              <a:buNone/>
            </a:pPr>
            <a:fld id="{00000000-1234-1234-1234-123412341234}" type="slidenum">
              <a:rPr lang="en-US"/>
              <a:t>‹#›</a:t>
            </a:fld>
            <a:endParaRPr/>
          </a:p>
        </p:txBody>
      </p:sp>
      <p:sp>
        <p:nvSpPr>
          <p:cNvPr id="20" name="Google Shape;20;p52"/>
          <p:cNvSpPr txBox="1">
            <a:spLocks noGrp="1"/>
          </p:cNvSpPr>
          <p:nvPr>
            <p:ph type="body" idx="2"/>
          </p:nvPr>
        </p:nvSpPr>
        <p:spPr>
          <a:xfrm>
            <a:off x="6288157" y="1825625"/>
            <a:ext cx="5065643" cy="4351338"/>
          </a:xfrm>
          <a:prstGeom prst="rect">
            <a:avLst/>
          </a:prstGeom>
          <a:noFill/>
          <a:ln>
            <a:noFill/>
          </a:ln>
        </p:spPr>
        <p:txBody>
          <a:bodyPr spcFirstLastPara="1" wrap="square" lIns="91425" tIns="45700" rIns="91425" bIns="45700" anchor="t" anchorCtr="0">
            <a:normAutofit/>
          </a:bodyPr>
          <a:lstStyle>
            <a:lvl1pPr marL="457200" lvl="0" indent="-355600" algn="l">
              <a:lnSpc>
                <a:spcPct val="90000"/>
              </a:lnSpc>
              <a:spcBef>
                <a:spcPts val="1000"/>
              </a:spcBef>
              <a:spcAft>
                <a:spcPts val="0"/>
              </a:spcAft>
              <a:buClr>
                <a:schemeClr val="accent4"/>
              </a:buClr>
              <a:buSzPts val="2000"/>
              <a:buChar char="•"/>
              <a:defRPr sz="2000">
                <a:solidFill>
                  <a:schemeClr val="accent4"/>
                </a:solidFill>
              </a:defRPr>
            </a:lvl1pPr>
            <a:lvl2pPr marL="914400" lvl="1" indent="-330200" algn="l">
              <a:lnSpc>
                <a:spcPct val="90000"/>
              </a:lnSpc>
              <a:spcBef>
                <a:spcPts val="500"/>
              </a:spcBef>
              <a:spcAft>
                <a:spcPts val="0"/>
              </a:spcAft>
              <a:buClr>
                <a:schemeClr val="accent4"/>
              </a:buClr>
              <a:buSzPts val="1600"/>
              <a:buChar char="•"/>
              <a:defRPr sz="1600">
                <a:solidFill>
                  <a:schemeClr val="accent4"/>
                </a:solidFill>
              </a:defRPr>
            </a:lvl2pPr>
            <a:lvl3pPr marL="1371600" lvl="2" indent="-330200" algn="l">
              <a:lnSpc>
                <a:spcPct val="90000"/>
              </a:lnSpc>
              <a:spcBef>
                <a:spcPts val="500"/>
              </a:spcBef>
              <a:spcAft>
                <a:spcPts val="0"/>
              </a:spcAft>
              <a:buClr>
                <a:schemeClr val="accent4"/>
              </a:buClr>
              <a:buSzPts val="1600"/>
              <a:buChar char="•"/>
              <a:defRPr sz="1600">
                <a:solidFill>
                  <a:schemeClr val="accent4"/>
                </a:solidFill>
              </a:defRPr>
            </a:lvl3pPr>
            <a:lvl4pPr marL="1828800" lvl="3" indent="-330200" algn="l">
              <a:lnSpc>
                <a:spcPct val="90000"/>
              </a:lnSpc>
              <a:spcBef>
                <a:spcPts val="500"/>
              </a:spcBef>
              <a:spcAft>
                <a:spcPts val="0"/>
              </a:spcAft>
              <a:buClr>
                <a:schemeClr val="dk1"/>
              </a:buClr>
              <a:buSzPts val="1600"/>
              <a:buChar char="•"/>
              <a:defRPr sz="1600"/>
            </a:lvl4pPr>
            <a:lvl5pPr marL="2286000" lvl="4" indent="-317500" algn="l">
              <a:lnSpc>
                <a:spcPct val="90000"/>
              </a:lnSpc>
              <a:spcBef>
                <a:spcPts val="500"/>
              </a:spcBef>
              <a:spcAft>
                <a:spcPts val="0"/>
              </a:spcAft>
              <a:buClr>
                <a:schemeClr val="dk1"/>
              </a:buClr>
              <a:buSzPts val="1400"/>
              <a:buChar char="•"/>
              <a:defRPr sz="14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21" name="Google Shape;21;p52" descr="A picture containing plate, drawing&#10;&#10;Description automatically generated"/>
          <p:cNvPicPr preferRelativeResize="0"/>
          <p:nvPr/>
        </p:nvPicPr>
        <p:blipFill rotWithShape="1">
          <a:blip r:embed="rId2">
            <a:alphaModFix/>
          </a:blip>
          <a:srcRect/>
          <a:stretch/>
        </p:blipFill>
        <p:spPr>
          <a:xfrm>
            <a:off x="725965" y="6103375"/>
            <a:ext cx="1198932" cy="505949"/>
          </a:xfrm>
          <a:prstGeom prst="rect">
            <a:avLst/>
          </a:prstGeom>
          <a:noFill/>
          <a:ln>
            <a:noFill/>
          </a:ln>
        </p:spPr>
      </p:pic>
      <p:pic>
        <p:nvPicPr>
          <p:cNvPr id="22" name="Google Shape;22;p52" descr="Icon&#10;&#10;Description automatically generated"/>
          <p:cNvPicPr preferRelativeResize="0"/>
          <p:nvPr/>
        </p:nvPicPr>
        <p:blipFill rotWithShape="1">
          <a:blip r:embed="rId3">
            <a:alphaModFix/>
          </a:blip>
          <a:srcRect/>
          <a:stretch/>
        </p:blipFill>
        <p:spPr>
          <a:xfrm>
            <a:off x="11466035" y="1634813"/>
            <a:ext cx="211101" cy="232211"/>
          </a:xfrm>
          <a:prstGeom prst="rect">
            <a:avLst/>
          </a:prstGeom>
          <a:noFill/>
          <a:ln>
            <a:noFill/>
          </a:ln>
        </p:spPr>
      </p:pic>
      <p:pic>
        <p:nvPicPr>
          <p:cNvPr id="23" name="Google Shape;23;p52" descr="Icon&#10;&#10;Description automatically generated"/>
          <p:cNvPicPr preferRelativeResize="0"/>
          <p:nvPr/>
        </p:nvPicPr>
        <p:blipFill rotWithShape="1">
          <a:blip r:embed="rId4">
            <a:alphaModFix/>
          </a:blip>
          <a:srcRect/>
          <a:stretch/>
        </p:blipFill>
        <p:spPr>
          <a:xfrm>
            <a:off x="10826097" y="968777"/>
            <a:ext cx="470983" cy="540758"/>
          </a:xfrm>
          <a:prstGeom prst="rect">
            <a:avLst/>
          </a:prstGeom>
          <a:noFill/>
          <a:ln>
            <a:noFill/>
          </a:ln>
        </p:spPr>
      </p:pic>
      <p:pic>
        <p:nvPicPr>
          <p:cNvPr id="24" name="Google Shape;24;p52" descr="A picture containing dark, computer, flower, game&#10;&#10;Description automatically generated"/>
          <p:cNvPicPr preferRelativeResize="0"/>
          <p:nvPr/>
        </p:nvPicPr>
        <p:blipFill rotWithShape="1">
          <a:blip r:embed="rId5">
            <a:alphaModFix/>
          </a:blip>
          <a:srcRect/>
          <a:stretch/>
        </p:blipFill>
        <p:spPr>
          <a:xfrm>
            <a:off x="11518528" y="827682"/>
            <a:ext cx="436454" cy="446373"/>
          </a:xfrm>
          <a:prstGeom prst="rect">
            <a:avLst/>
          </a:prstGeom>
          <a:noFill/>
          <a:ln>
            <a:noFill/>
          </a:ln>
        </p:spPr>
      </p:pic>
      <p:pic>
        <p:nvPicPr>
          <p:cNvPr id="25" name="Google Shape;25;p52" descr="Icon&#10;&#10;Description automatically generated"/>
          <p:cNvPicPr preferRelativeResize="0"/>
          <p:nvPr/>
        </p:nvPicPr>
        <p:blipFill rotWithShape="1">
          <a:blip r:embed="rId6">
            <a:alphaModFix/>
          </a:blip>
          <a:srcRect/>
          <a:stretch/>
        </p:blipFill>
        <p:spPr>
          <a:xfrm rot="1279593">
            <a:off x="10212155" y="-68621"/>
            <a:ext cx="1458810" cy="410290"/>
          </a:xfrm>
          <a:prstGeom prst="rect">
            <a:avLst/>
          </a:prstGeom>
          <a:noFill/>
          <a:ln>
            <a:noFill/>
          </a:ln>
        </p:spPr>
      </p:pic>
      <p:pic>
        <p:nvPicPr>
          <p:cNvPr id="26" name="Google Shape;26;p52" descr="A close up of a sign&#10;&#10;Description automatically generated"/>
          <p:cNvPicPr preferRelativeResize="0"/>
          <p:nvPr/>
        </p:nvPicPr>
        <p:blipFill rotWithShape="1">
          <a:blip r:embed="rId7">
            <a:alphaModFix/>
          </a:blip>
          <a:srcRect/>
          <a:stretch/>
        </p:blipFill>
        <p:spPr>
          <a:xfrm>
            <a:off x="9556055" y="-147017"/>
            <a:ext cx="547512" cy="521020"/>
          </a:xfrm>
          <a:prstGeom prst="rect">
            <a:avLst/>
          </a:prstGeom>
          <a:noFill/>
          <a:ln>
            <a:noFill/>
          </a:ln>
        </p:spPr>
      </p:pic>
      <p:pic>
        <p:nvPicPr>
          <p:cNvPr id="27" name="Google Shape;27;p52" descr="Shape, circle&#10;&#10;Description automatically generated"/>
          <p:cNvPicPr preferRelativeResize="0"/>
          <p:nvPr/>
        </p:nvPicPr>
        <p:blipFill rotWithShape="1">
          <a:blip r:embed="rId8">
            <a:alphaModFix/>
          </a:blip>
          <a:srcRect/>
          <a:stretch/>
        </p:blipFill>
        <p:spPr>
          <a:xfrm>
            <a:off x="12013055" y="1750919"/>
            <a:ext cx="357890" cy="376243"/>
          </a:xfrm>
          <a:prstGeom prst="rect">
            <a:avLst/>
          </a:prstGeom>
          <a:noFill/>
          <a:ln>
            <a:noFill/>
          </a:ln>
        </p:spPr>
      </p:pic>
      <p:pic>
        <p:nvPicPr>
          <p:cNvPr id="28" name="Google Shape;28;p52" descr="A picture containing hanger, light, water, sunset&#10;&#10;Description automatically generated"/>
          <p:cNvPicPr preferRelativeResize="0"/>
          <p:nvPr/>
        </p:nvPicPr>
        <p:blipFill rotWithShape="1">
          <a:blip r:embed="rId9">
            <a:alphaModFix/>
          </a:blip>
          <a:srcRect/>
          <a:stretch/>
        </p:blipFill>
        <p:spPr>
          <a:xfrm rot="1375733">
            <a:off x="12171419" y="2026487"/>
            <a:ext cx="705366" cy="1302215"/>
          </a:xfrm>
          <a:prstGeom prst="rect">
            <a:avLst/>
          </a:prstGeom>
          <a:noFill/>
          <a:ln>
            <a:noFill/>
          </a:ln>
        </p:spPr>
      </p:pic>
      <p:pic>
        <p:nvPicPr>
          <p:cNvPr id="29" name="Google Shape;29;p52" descr="Icon&#10;&#10;Description automatically generated"/>
          <p:cNvPicPr preferRelativeResize="0"/>
          <p:nvPr/>
        </p:nvPicPr>
        <p:blipFill rotWithShape="1">
          <a:blip r:embed="rId10">
            <a:alphaModFix/>
          </a:blip>
          <a:srcRect/>
          <a:stretch/>
        </p:blipFill>
        <p:spPr>
          <a:xfrm>
            <a:off x="8856393" y="-406136"/>
            <a:ext cx="465137" cy="542660"/>
          </a:xfrm>
          <a:prstGeom prst="rect">
            <a:avLst/>
          </a:prstGeom>
          <a:noFill/>
          <a:ln>
            <a:noFill/>
          </a:ln>
        </p:spPr>
      </p:pic>
      <p:pic>
        <p:nvPicPr>
          <p:cNvPr id="30" name="Google Shape;30;p52" descr="A picture containing meter&#10;&#10;Description automatically generated"/>
          <p:cNvPicPr preferRelativeResize="0"/>
          <p:nvPr/>
        </p:nvPicPr>
        <p:blipFill rotWithShape="1">
          <a:blip r:embed="rId11">
            <a:alphaModFix/>
          </a:blip>
          <a:srcRect/>
          <a:stretch/>
        </p:blipFill>
        <p:spPr>
          <a:xfrm>
            <a:off x="11868014" y="226823"/>
            <a:ext cx="560507" cy="832002"/>
          </a:xfrm>
          <a:prstGeom prst="rect">
            <a:avLst/>
          </a:prstGeom>
          <a:noFill/>
          <a:ln>
            <a:noFill/>
          </a:ln>
        </p:spPr>
      </p:pic>
      <p:pic>
        <p:nvPicPr>
          <p:cNvPr id="31" name="Google Shape;31;p52" descr="A picture containing meter&#10;&#10;Description automatically generated"/>
          <p:cNvPicPr preferRelativeResize="0"/>
          <p:nvPr/>
        </p:nvPicPr>
        <p:blipFill rotWithShape="1">
          <a:blip r:embed="rId12">
            <a:alphaModFix/>
          </a:blip>
          <a:srcRect/>
          <a:stretch/>
        </p:blipFill>
        <p:spPr>
          <a:xfrm rot="7641177">
            <a:off x="9972469" y="135093"/>
            <a:ext cx="616827" cy="915602"/>
          </a:xfrm>
          <a:prstGeom prst="rect">
            <a:avLst/>
          </a:prstGeom>
          <a:noFill/>
          <a:ln>
            <a:noFill/>
          </a:ln>
        </p:spPr>
      </p:pic>
      <p:pic>
        <p:nvPicPr>
          <p:cNvPr id="32" name="Google Shape;32;p52" descr="Shape, circle&#10;&#10;Description automatically generated"/>
          <p:cNvPicPr preferRelativeResize="0"/>
          <p:nvPr/>
        </p:nvPicPr>
        <p:blipFill rotWithShape="1">
          <a:blip r:embed="rId13">
            <a:alphaModFix/>
          </a:blip>
          <a:srcRect/>
          <a:stretch/>
        </p:blipFill>
        <p:spPr>
          <a:xfrm>
            <a:off x="11523440" y="-307956"/>
            <a:ext cx="377380" cy="396733"/>
          </a:xfrm>
          <a:prstGeom prst="rect">
            <a:avLst/>
          </a:prstGeom>
          <a:noFill/>
          <a:ln>
            <a:noFill/>
          </a:ln>
        </p:spPr>
      </p:pic>
      <p:pic>
        <p:nvPicPr>
          <p:cNvPr id="33" name="Google Shape;33;p52" descr="A picture containing dark, computer, flower, game&#10;&#10;Description automatically generated"/>
          <p:cNvPicPr preferRelativeResize="0"/>
          <p:nvPr/>
        </p:nvPicPr>
        <p:blipFill rotWithShape="1">
          <a:blip r:embed="rId14">
            <a:alphaModFix/>
          </a:blip>
          <a:srcRect/>
          <a:stretch/>
        </p:blipFill>
        <p:spPr>
          <a:xfrm rot="3503197">
            <a:off x="11587555" y="2219517"/>
            <a:ext cx="349375" cy="357315"/>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3 - Picture 2">
  <p:cSld name="Title Slide 3 - Picture 2">
    <p:spTree>
      <p:nvGrpSpPr>
        <p:cNvPr id="1" name="Shape 34"/>
        <p:cNvGrpSpPr/>
        <p:nvPr/>
      </p:nvGrpSpPr>
      <p:grpSpPr>
        <a:xfrm>
          <a:off x="0" y="0"/>
          <a:ext cx="0" cy="0"/>
          <a:chOff x="0" y="0"/>
          <a:chExt cx="0" cy="0"/>
        </a:xfrm>
      </p:grpSpPr>
      <p:pic>
        <p:nvPicPr>
          <p:cNvPr id="35" name="Google Shape;35;p53" descr="A person standing posing for the camera&#10;&#10;Description automatically generated"/>
          <p:cNvPicPr preferRelativeResize="0"/>
          <p:nvPr/>
        </p:nvPicPr>
        <p:blipFill rotWithShape="1">
          <a:blip r:embed="rId2">
            <a:alphaModFix/>
          </a:blip>
          <a:srcRect/>
          <a:stretch/>
        </p:blipFill>
        <p:spPr>
          <a:xfrm>
            <a:off x="5276108" y="0"/>
            <a:ext cx="6915892" cy="6858000"/>
          </a:xfrm>
          <a:prstGeom prst="rect">
            <a:avLst/>
          </a:prstGeom>
          <a:noFill/>
          <a:ln>
            <a:noFill/>
          </a:ln>
        </p:spPr>
      </p:pic>
      <p:sp>
        <p:nvSpPr>
          <p:cNvPr id="36" name="Google Shape;36;p53"/>
          <p:cNvSpPr/>
          <p:nvPr/>
        </p:nvSpPr>
        <p:spPr>
          <a:xfrm>
            <a:off x="0" y="0"/>
            <a:ext cx="5993176" cy="68580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7" name="Google Shape;37;p53"/>
          <p:cNvSpPr txBox="1">
            <a:spLocks noGrp="1"/>
          </p:cNvSpPr>
          <p:nvPr>
            <p:ph type="title"/>
          </p:nvPr>
        </p:nvSpPr>
        <p:spPr>
          <a:xfrm>
            <a:off x="525978" y="554547"/>
            <a:ext cx="4224152" cy="4765599"/>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accent2"/>
              </a:buClr>
              <a:buSzPts val="5400"/>
              <a:buFont typeface="Poppins"/>
              <a:buNone/>
              <a:defRPr sz="5400" b="1" i="0">
                <a:solidFill>
                  <a:schemeClr val="accent2"/>
                </a:solidFill>
                <a:latin typeface="Poppins"/>
                <a:ea typeface="Poppins"/>
                <a:cs typeface="Poppins"/>
                <a:sym typeface="Poppi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38" name="Google Shape;38;p53" descr="A picture containing drawing, plate&#10;&#10;Description automatically generated"/>
          <p:cNvPicPr preferRelativeResize="0"/>
          <p:nvPr/>
        </p:nvPicPr>
        <p:blipFill rotWithShape="1">
          <a:blip r:embed="rId3">
            <a:alphaModFix/>
          </a:blip>
          <a:srcRect/>
          <a:stretch/>
        </p:blipFill>
        <p:spPr>
          <a:xfrm>
            <a:off x="9643363" y="5549462"/>
            <a:ext cx="2086181" cy="880368"/>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ext and Picture 2 - White">
  <p:cSld name="Text and Picture 2 - White">
    <p:bg>
      <p:bgPr>
        <a:solidFill>
          <a:schemeClr val="lt1"/>
        </a:solidFill>
        <a:effectLst/>
      </p:bgPr>
    </p:bg>
    <p:spTree>
      <p:nvGrpSpPr>
        <p:cNvPr id="1" name="Shape 39"/>
        <p:cNvGrpSpPr/>
        <p:nvPr/>
      </p:nvGrpSpPr>
      <p:grpSpPr>
        <a:xfrm>
          <a:off x="0" y="0"/>
          <a:ext cx="0" cy="0"/>
          <a:chOff x="0" y="0"/>
          <a:chExt cx="0" cy="0"/>
        </a:xfrm>
      </p:grpSpPr>
      <p:sp>
        <p:nvSpPr>
          <p:cNvPr id="40" name="Google Shape;40;p54"/>
          <p:cNvSpPr txBox="1">
            <a:spLocks noGrp="1"/>
          </p:cNvSpPr>
          <p:nvPr>
            <p:ph type="title"/>
          </p:nvPr>
        </p:nvSpPr>
        <p:spPr>
          <a:xfrm>
            <a:off x="839788" y="365125"/>
            <a:ext cx="9499028" cy="165874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2"/>
              </a:buClr>
              <a:buSzPts val="4400"/>
              <a:buFont typeface="Poppins"/>
              <a:buNone/>
              <a:defRPr sz="4400" b="1" i="0">
                <a:solidFill>
                  <a:schemeClr val="accent2"/>
                </a:solidFill>
                <a:latin typeface="Poppins"/>
                <a:ea typeface="Poppins"/>
                <a:cs typeface="Poppins"/>
                <a:sym typeface="Poppi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54"/>
          <p:cNvSpPr txBox="1">
            <a:spLocks noGrp="1"/>
          </p:cNvSpPr>
          <p:nvPr>
            <p:ph type="body" idx="1"/>
          </p:nvPr>
        </p:nvSpPr>
        <p:spPr>
          <a:xfrm>
            <a:off x="839789" y="2779775"/>
            <a:ext cx="5256212" cy="3409887"/>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accent4"/>
              </a:buClr>
              <a:buSzPts val="1800"/>
              <a:buChar char="•"/>
              <a:defRPr sz="1800">
                <a:solidFill>
                  <a:schemeClr val="accent4"/>
                </a:solidFill>
              </a:defRPr>
            </a:lvl1pPr>
            <a:lvl2pPr marL="914400" lvl="1" indent="-330200" algn="l">
              <a:lnSpc>
                <a:spcPct val="90000"/>
              </a:lnSpc>
              <a:spcBef>
                <a:spcPts val="500"/>
              </a:spcBef>
              <a:spcAft>
                <a:spcPts val="0"/>
              </a:spcAft>
              <a:buClr>
                <a:schemeClr val="accent4"/>
              </a:buClr>
              <a:buSzPts val="1600"/>
              <a:buChar char="•"/>
              <a:defRPr sz="1600">
                <a:solidFill>
                  <a:schemeClr val="accent4"/>
                </a:solidFill>
              </a:defRPr>
            </a:lvl2pPr>
            <a:lvl3pPr marL="1371600" lvl="2" indent="-317500" algn="l">
              <a:lnSpc>
                <a:spcPct val="90000"/>
              </a:lnSpc>
              <a:spcBef>
                <a:spcPts val="500"/>
              </a:spcBef>
              <a:spcAft>
                <a:spcPts val="0"/>
              </a:spcAft>
              <a:buClr>
                <a:schemeClr val="accent4"/>
              </a:buClr>
              <a:buSzPts val="1400"/>
              <a:buChar char="•"/>
              <a:defRPr sz="1400">
                <a:solidFill>
                  <a:schemeClr val="accent4"/>
                </a:solidFill>
              </a:defRPr>
            </a:lvl3pPr>
            <a:lvl4pPr marL="1828800" lvl="3" indent="-304800" algn="l">
              <a:lnSpc>
                <a:spcPct val="90000"/>
              </a:lnSpc>
              <a:spcBef>
                <a:spcPts val="500"/>
              </a:spcBef>
              <a:spcAft>
                <a:spcPts val="0"/>
              </a:spcAft>
              <a:buClr>
                <a:schemeClr val="accent4"/>
              </a:buClr>
              <a:buSzPts val="1200"/>
              <a:buChar char="•"/>
              <a:defRPr sz="1200">
                <a:solidFill>
                  <a:schemeClr val="accent4"/>
                </a:solidFill>
              </a:defRPr>
            </a:lvl4pPr>
            <a:lvl5pPr marL="2286000" lvl="4" indent="-304800" algn="l">
              <a:lnSpc>
                <a:spcPct val="90000"/>
              </a:lnSpc>
              <a:spcBef>
                <a:spcPts val="500"/>
              </a:spcBef>
              <a:spcAft>
                <a:spcPts val="0"/>
              </a:spcAft>
              <a:buClr>
                <a:schemeClr val="accent4"/>
              </a:buClr>
              <a:buSzPts val="1200"/>
              <a:buChar char="•"/>
              <a:defRPr sz="1200">
                <a:solidFill>
                  <a:schemeClr val="accent4"/>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54"/>
          <p:cNvSpPr txBox="1">
            <a:spLocks noGrp="1"/>
          </p:cNvSpPr>
          <p:nvPr>
            <p:ph type="body" idx="2"/>
          </p:nvPr>
        </p:nvSpPr>
        <p:spPr>
          <a:xfrm>
            <a:off x="6385667" y="-9526"/>
            <a:ext cx="5806333" cy="686752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800"/>
              <a:buNone/>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3" name="Google Shape;43;p54"/>
          <p:cNvSpPr txBox="1">
            <a:spLocks noGrp="1"/>
          </p:cNvSpPr>
          <p:nvPr>
            <p:ph type="dt" idx="10"/>
          </p:nvPr>
        </p:nvSpPr>
        <p:spPr>
          <a:xfrm>
            <a:off x="4858750" y="6356350"/>
            <a:ext cx="3423402"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000" b="0" i="0">
                <a:latin typeface="Poppins Light"/>
                <a:ea typeface="Poppins Light"/>
                <a:cs typeface="Poppins Light"/>
                <a:sym typeface="Poppins Ligh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54"/>
          <p:cNvSpPr txBox="1">
            <a:spLocks noGrp="1"/>
          </p:cNvSpPr>
          <p:nvPr>
            <p:ph type="sldNum" idx="12"/>
          </p:nvPr>
        </p:nvSpPr>
        <p:spPr>
          <a:xfrm>
            <a:off x="10489324" y="6356350"/>
            <a:ext cx="864476"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Poppins Light"/>
                <a:ea typeface="Poppins Light"/>
                <a:cs typeface="Poppins Light"/>
                <a:sym typeface="Poppins Light"/>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Poppins Light"/>
                <a:ea typeface="Poppins Light"/>
                <a:cs typeface="Poppins Light"/>
                <a:sym typeface="Poppins Light"/>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Poppins Light"/>
                <a:ea typeface="Poppins Light"/>
                <a:cs typeface="Poppins Light"/>
                <a:sym typeface="Poppins Light"/>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Poppins Light"/>
                <a:ea typeface="Poppins Light"/>
                <a:cs typeface="Poppins Light"/>
                <a:sym typeface="Poppins Light"/>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Poppins Light"/>
                <a:ea typeface="Poppins Light"/>
                <a:cs typeface="Poppins Light"/>
                <a:sym typeface="Poppins Light"/>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Poppins Light"/>
                <a:ea typeface="Poppins Light"/>
                <a:cs typeface="Poppins Light"/>
                <a:sym typeface="Poppins Light"/>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Poppins Light"/>
                <a:ea typeface="Poppins Light"/>
                <a:cs typeface="Poppins Light"/>
                <a:sym typeface="Poppins Light"/>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Poppins Light"/>
                <a:ea typeface="Poppins Light"/>
                <a:cs typeface="Poppins Light"/>
                <a:sym typeface="Poppins Light"/>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Poppins Light"/>
                <a:ea typeface="Poppins Light"/>
                <a:cs typeface="Poppins Light"/>
                <a:sym typeface="Poppins Light"/>
              </a:defRPr>
            </a:lvl9pPr>
          </a:lstStyle>
          <a:p>
            <a:pPr marL="0" lvl="0" indent="0" algn="r" rtl="0">
              <a:spcBef>
                <a:spcPts val="0"/>
              </a:spcBef>
              <a:spcAft>
                <a:spcPts val="0"/>
              </a:spcAft>
              <a:buNone/>
            </a:pPr>
            <a:fld id="{00000000-1234-1234-1234-123412341234}" type="slidenum">
              <a:rPr lang="en-US"/>
              <a:t>‹#›</a:t>
            </a:fld>
            <a:endParaRPr/>
          </a:p>
        </p:txBody>
      </p:sp>
      <p:pic>
        <p:nvPicPr>
          <p:cNvPr id="45" name="Google Shape;45;p54" descr="A picture containing plate, drawing&#10;&#10;Description automatically generated"/>
          <p:cNvPicPr preferRelativeResize="0"/>
          <p:nvPr/>
        </p:nvPicPr>
        <p:blipFill rotWithShape="1">
          <a:blip r:embed="rId2">
            <a:alphaModFix/>
          </a:blip>
          <a:srcRect/>
          <a:stretch/>
        </p:blipFill>
        <p:spPr>
          <a:xfrm>
            <a:off x="725965" y="6103375"/>
            <a:ext cx="1198932" cy="505949"/>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Video">
  <p:cSld name="Video">
    <p:spTree>
      <p:nvGrpSpPr>
        <p:cNvPr id="1" name="Shape 46"/>
        <p:cNvGrpSpPr/>
        <p:nvPr/>
      </p:nvGrpSpPr>
      <p:grpSpPr>
        <a:xfrm>
          <a:off x="0" y="0"/>
          <a:ext cx="0" cy="0"/>
          <a:chOff x="0" y="0"/>
          <a:chExt cx="0" cy="0"/>
        </a:xfrm>
      </p:grpSpPr>
      <p:sp>
        <p:nvSpPr>
          <p:cNvPr id="47" name="Google Shape;47;p55"/>
          <p:cNvSpPr txBox="1">
            <a:spLocks noGrp="1"/>
          </p:cNvSpPr>
          <p:nvPr>
            <p:ph type="title"/>
          </p:nvPr>
        </p:nvSpPr>
        <p:spPr>
          <a:xfrm>
            <a:off x="839789" y="365125"/>
            <a:ext cx="3246787" cy="3642431"/>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4"/>
              </a:buClr>
              <a:buSzPts val="4400"/>
              <a:buFont typeface="Poppins"/>
              <a:buNone/>
              <a:defRPr sz="4400" b="1" i="0">
                <a:solidFill>
                  <a:schemeClr val="accent4"/>
                </a:solidFill>
                <a:latin typeface="Poppins"/>
                <a:ea typeface="Poppins"/>
                <a:cs typeface="Poppins"/>
                <a:sym typeface="Poppi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55"/>
          <p:cNvSpPr txBox="1">
            <a:spLocks noGrp="1"/>
          </p:cNvSpPr>
          <p:nvPr>
            <p:ph type="body" idx="1"/>
          </p:nvPr>
        </p:nvSpPr>
        <p:spPr>
          <a:xfrm>
            <a:off x="4459111" y="5780995"/>
            <a:ext cx="7392687" cy="365125"/>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accent2"/>
              </a:buClr>
              <a:buSzPts val="1800"/>
              <a:buNone/>
              <a:defRPr sz="1800" b="1">
                <a:solidFill>
                  <a:schemeClr val="accent2"/>
                </a:solidFill>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9" name="Google Shape;49;p55"/>
          <p:cNvSpPr txBox="1">
            <a:spLocks noGrp="1"/>
          </p:cNvSpPr>
          <p:nvPr>
            <p:ph type="body" idx="2"/>
          </p:nvPr>
        </p:nvSpPr>
        <p:spPr>
          <a:xfrm>
            <a:off x="4459111" y="1704622"/>
            <a:ext cx="7392687" cy="386614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800"/>
              <a:buNone/>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55"/>
          <p:cNvSpPr txBox="1">
            <a:spLocks noGrp="1"/>
          </p:cNvSpPr>
          <p:nvPr>
            <p:ph type="dt" idx="10"/>
          </p:nvPr>
        </p:nvSpPr>
        <p:spPr>
          <a:xfrm>
            <a:off x="4858750" y="6356350"/>
            <a:ext cx="3423402"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000" b="0" i="0">
                <a:latin typeface="Poppins Light"/>
                <a:ea typeface="Poppins Light"/>
                <a:cs typeface="Poppins Light"/>
                <a:sym typeface="Poppins Ligh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55"/>
          <p:cNvSpPr txBox="1">
            <a:spLocks noGrp="1"/>
          </p:cNvSpPr>
          <p:nvPr>
            <p:ph type="sldNum" idx="12"/>
          </p:nvPr>
        </p:nvSpPr>
        <p:spPr>
          <a:xfrm>
            <a:off x="10489324" y="6356350"/>
            <a:ext cx="864476"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Poppins Light"/>
                <a:ea typeface="Poppins Light"/>
                <a:cs typeface="Poppins Light"/>
                <a:sym typeface="Poppins Light"/>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Poppins Light"/>
                <a:ea typeface="Poppins Light"/>
                <a:cs typeface="Poppins Light"/>
                <a:sym typeface="Poppins Light"/>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Poppins Light"/>
                <a:ea typeface="Poppins Light"/>
                <a:cs typeface="Poppins Light"/>
                <a:sym typeface="Poppins Light"/>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Poppins Light"/>
                <a:ea typeface="Poppins Light"/>
                <a:cs typeface="Poppins Light"/>
                <a:sym typeface="Poppins Light"/>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Poppins Light"/>
                <a:ea typeface="Poppins Light"/>
                <a:cs typeface="Poppins Light"/>
                <a:sym typeface="Poppins Light"/>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Poppins Light"/>
                <a:ea typeface="Poppins Light"/>
                <a:cs typeface="Poppins Light"/>
                <a:sym typeface="Poppins Light"/>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Poppins Light"/>
                <a:ea typeface="Poppins Light"/>
                <a:cs typeface="Poppins Light"/>
                <a:sym typeface="Poppins Light"/>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Poppins Light"/>
                <a:ea typeface="Poppins Light"/>
                <a:cs typeface="Poppins Light"/>
                <a:sym typeface="Poppins Light"/>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Poppins Light"/>
                <a:ea typeface="Poppins Light"/>
                <a:cs typeface="Poppins Light"/>
                <a:sym typeface="Poppins Light"/>
              </a:defRPr>
            </a:lvl9pPr>
          </a:lstStyle>
          <a:p>
            <a:pPr marL="0" lvl="0" indent="0" algn="r" rtl="0">
              <a:spcBef>
                <a:spcPts val="0"/>
              </a:spcBef>
              <a:spcAft>
                <a:spcPts val="0"/>
              </a:spcAft>
              <a:buNone/>
            </a:pPr>
            <a:fld id="{00000000-1234-1234-1234-123412341234}" type="slidenum">
              <a:rPr lang="en-US"/>
              <a:t>‹#›</a:t>
            </a:fld>
            <a:endParaRPr/>
          </a:p>
        </p:txBody>
      </p:sp>
      <p:sp>
        <p:nvSpPr>
          <p:cNvPr id="52" name="Google Shape;52;p55"/>
          <p:cNvSpPr txBox="1">
            <a:spLocks noGrp="1"/>
          </p:cNvSpPr>
          <p:nvPr>
            <p:ph type="body" idx="3"/>
          </p:nvPr>
        </p:nvSpPr>
        <p:spPr>
          <a:xfrm>
            <a:off x="839789" y="4109156"/>
            <a:ext cx="3246788" cy="2036964"/>
          </a:xfrm>
          <a:prstGeom prst="rect">
            <a:avLst/>
          </a:prstGeom>
          <a:noFill/>
          <a:ln>
            <a:noFill/>
          </a:ln>
        </p:spPr>
        <p:txBody>
          <a:bodyPr spcFirstLastPara="1" wrap="square" lIns="91425" tIns="45700" rIns="91425" bIns="45700" anchor="t" anchorCtr="0">
            <a:normAutofit/>
          </a:bodyPr>
          <a:lstStyle>
            <a:lvl1pPr marL="457200" lvl="0" indent="-330200" algn="l">
              <a:lnSpc>
                <a:spcPct val="90000"/>
              </a:lnSpc>
              <a:spcBef>
                <a:spcPts val="1000"/>
              </a:spcBef>
              <a:spcAft>
                <a:spcPts val="0"/>
              </a:spcAft>
              <a:buClr>
                <a:schemeClr val="accent4"/>
              </a:buClr>
              <a:buSzPts val="1600"/>
              <a:buFont typeface="Arial"/>
              <a:buChar char="•"/>
              <a:defRPr sz="1600">
                <a:solidFill>
                  <a:schemeClr val="accent4"/>
                </a:solidFill>
              </a:defRPr>
            </a:lvl1pPr>
            <a:lvl2pPr marL="914400" lvl="1" indent="-330200" algn="l">
              <a:lnSpc>
                <a:spcPct val="90000"/>
              </a:lnSpc>
              <a:spcBef>
                <a:spcPts val="500"/>
              </a:spcBef>
              <a:spcAft>
                <a:spcPts val="0"/>
              </a:spcAft>
              <a:buClr>
                <a:schemeClr val="accent4"/>
              </a:buClr>
              <a:buSzPts val="1600"/>
              <a:buChar char="•"/>
              <a:defRPr sz="1600">
                <a:solidFill>
                  <a:schemeClr val="accent4"/>
                </a:solidFill>
              </a:defRPr>
            </a:lvl2pPr>
            <a:lvl3pPr marL="1371600" lvl="2" indent="-317500" algn="l">
              <a:lnSpc>
                <a:spcPct val="90000"/>
              </a:lnSpc>
              <a:spcBef>
                <a:spcPts val="500"/>
              </a:spcBef>
              <a:spcAft>
                <a:spcPts val="0"/>
              </a:spcAft>
              <a:buClr>
                <a:schemeClr val="accent4"/>
              </a:buClr>
              <a:buSzPts val="1400"/>
              <a:buChar char="•"/>
              <a:defRPr sz="1400">
                <a:solidFill>
                  <a:schemeClr val="accent4"/>
                </a:solidFill>
              </a:defRPr>
            </a:lvl3pPr>
            <a:lvl4pPr marL="1828800" lvl="3" indent="-304800" algn="l">
              <a:lnSpc>
                <a:spcPct val="90000"/>
              </a:lnSpc>
              <a:spcBef>
                <a:spcPts val="500"/>
              </a:spcBef>
              <a:spcAft>
                <a:spcPts val="0"/>
              </a:spcAft>
              <a:buClr>
                <a:schemeClr val="accent4"/>
              </a:buClr>
              <a:buSzPts val="1200"/>
              <a:buChar char="•"/>
              <a:defRPr sz="1200">
                <a:solidFill>
                  <a:schemeClr val="accent4"/>
                </a:solidFill>
              </a:defRPr>
            </a:lvl4pPr>
            <a:lvl5pPr marL="2286000" lvl="4" indent="-304800" algn="l">
              <a:lnSpc>
                <a:spcPct val="90000"/>
              </a:lnSpc>
              <a:spcBef>
                <a:spcPts val="500"/>
              </a:spcBef>
              <a:spcAft>
                <a:spcPts val="0"/>
              </a:spcAft>
              <a:buClr>
                <a:schemeClr val="accent4"/>
              </a:buClr>
              <a:buSzPts val="1200"/>
              <a:buChar char="•"/>
              <a:defRPr sz="1200">
                <a:solidFill>
                  <a:schemeClr val="accent4"/>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53" name="Google Shape;53;p55" descr="A picture containing plate, drawing&#10;&#10;Description automatically generated"/>
          <p:cNvPicPr preferRelativeResize="0"/>
          <p:nvPr/>
        </p:nvPicPr>
        <p:blipFill rotWithShape="1">
          <a:blip r:embed="rId2">
            <a:alphaModFix/>
          </a:blip>
          <a:srcRect/>
          <a:stretch/>
        </p:blipFill>
        <p:spPr>
          <a:xfrm>
            <a:off x="725965" y="6103375"/>
            <a:ext cx="1198932" cy="505949"/>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ext and Picture">
  <p:cSld name="Text and Picture">
    <p:spTree>
      <p:nvGrpSpPr>
        <p:cNvPr id="1" name="Shape 54"/>
        <p:cNvGrpSpPr/>
        <p:nvPr/>
      </p:nvGrpSpPr>
      <p:grpSpPr>
        <a:xfrm>
          <a:off x="0" y="0"/>
          <a:ext cx="0" cy="0"/>
          <a:chOff x="0" y="0"/>
          <a:chExt cx="0" cy="0"/>
        </a:xfrm>
      </p:grpSpPr>
      <p:sp>
        <p:nvSpPr>
          <p:cNvPr id="55" name="Google Shape;55;p56"/>
          <p:cNvSpPr txBox="1">
            <a:spLocks noGrp="1"/>
          </p:cNvSpPr>
          <p:nvPr>
            <p:ph type="title"/>
          </p:nvPr>
        </p:nvSpPr>
        <p:spPr>
          <a:xfrm>
            <a:off x="839788" y="365125"/>
            <a:ext cx="5869125"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4"/>
              </a:buClr>
              <a:buSzPts val="4400"/>
              <a:buFont typeface="Poppins"/>
              <a:buNone/>
              <a:defRPr sz="4400" b="1" i="0">
                <a:solidFill>
                  <a:schemeClr val="accent4"/>
                </a:solidFill>
                <a:latin typeface="Poppins"/>
                <a:ea typeface="Poppins"/>
                <a:cs typeface="Poppins"/>
                <a:sym typeface="Poppi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56"/>
          <p:cNvSpPr txBox="1">
            <a:spLocks noGrp="1"/>
          </p:cNvSpPr>
          <p:nvPr>
            <p:ph type="body" idx="1"/>
          </p:nvPr>
        </p:nvSpPr>
        <p:spPr>
          <a:xfrm>
            <a:off x="839788" y="1681163"/>
            <a:ext cx="5869125"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accent2"/>
              </a:buClr>
              <a:buSzPts val="2000"/>
              <a:buNone/>
              <a:defRPr sz="2000" b="1">
                <a:solidFill>
                  <a:schemeClr val="accent2"/>
                </a:solidFill>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7" name="Google Shape;57;p56"/>
          <p:cNvSpPr txBox="1">
            <a:spLocks noGrp="1"/>
          </p:cNvSpPr>
          <p:nvPr>
            <p:ph type="body" idx="2"/>
          </p:nvPr>
        </p:nvSpPr>
        <p:spPr>
          <a:xfrm>
            <a:off x="839788" y="2779775"/>
            <a:ext cx="5869125" cy="3409887"/>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accent4"/>
              </a:buClr>
              <a:buSzPts val="1800"/>
              <a:buChar char="•"/>
              <a:defRPr sz="1800">
                <a:solidFill>
                  <a:schemeClr val="accent4"/>
                </a:solidFill>
              </a:defRPr>
            </a:lvl1pPr>
            <a:lvl2pPr marL="914400" lvl="1" indent="-330200" algn="l">
              <a:lnSpc>
                <a:spcPct val="90000"/>
              </a:lnSpc>
              <a:spcBef>
                <a:spcPts val="500"/>
              </a:spcBef>
              <a:spcAft>
                <a:spcPts val="0"/>
              </a:spcAft>
              <a:buClr>
                <a:schemeClr val="accent4"/>
              </a:buClr>
              <a:buSzPts val="1600"/>
              <a:buChar char="•"/>
              <a:defRPr sz="1600">
                <a:solidFill>
                  <a:schemeClr val="accent4"/>
                </a:solidFill>
              </a:defRPr>
            </a:lvl2pPr>
            <a:lvl3pPr marL="1371600" lvl="2" indent="-317500" algn="l">
              <a:lnSpc>
                <a:spcPct val="90000"/>
              </a:lnSpc>
              <a:spcBef>
                <a:spcPts val="500"/>
              </a:spcBef>
              <a:spcAft>
                <a:spcPts val="0"/>
              </a:spcAft>
              <a:buClr>
                <a:schemeClr val="accent4"/>
              </a:buClr>
              <a:buSzPts val="1400"/>
              <a:buChar char="•"/>
              <a:defRPr sz="1400">
                <a:solidFill>
                  <a:schemeClr val="accent4"/>
                </a:solidFill>
              </a:defRPr>
            </a:lvl3pPr>
            <a:lvl4pPr marL="1828800" lvl="3" indent="-304800" algn="l">
              <a:lnSpc>
                <a:spcPct val="90000"/>
              </a:lnSpc>
              <a:spcBef>
                <a:spcPts val="500"/>
              </a:spcBef>
              <a:spcAft>
                <a:spcPts val="0"/>
              </a:spcAft>
              <a:buClr>
                <a:schemeClr val="accent4"/>
              </a:buClr>
              <a:buSzPts val="1200"/>
              <a:buChar char="•"/>
              <a:defRPr sz="1200">
                <a:solidFill>
                  <a:schemeClr val="accent4"/>
                </a:solidFill>
              </a:defRPr>
            </a:lvl4pPr>
            <a:lvl5pPr marL="2286000" lvl="4" indent="-304800" algn="l">
              <a:lnSpc>
                <a:spcPct val="90000"/>
              </a:lnSpc>
              <a:spcBef>
                <a:spcPts val="500"/>
              </a:spcBef>
              <a:spcAft>
                <a:spcPts val="0"/>
              </a:spcAft>
              <a:buClr>
                <a:schemeClr val="accent4"/>
              </a:buClr>
              <a:buSzPts val="1200"/>
              <a:buChar char="•"/>
              <a:defRPr sz="1200">
                <a:solidFill>
                  <a:schemeClr val="accent4"/>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8" name="Google Shape;58;p56"/>
          <p:cNvSpPr txBox="1">
            <a:spLocks noGrp="1"/>
          </p:cNvSpPr>
          <p:nvPr>
            <p:ph type="body" idx="3"/>
          </p:nvPr>
        </p:nvSpPr>
        <p:spPr>
          <a:xfrm>
            <a:off x="7008812" y="-9526"/>
            <a:ext cx="5183188" cy="686752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800"/>
              <a:buNone/>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9" name="Google Shape;59;p56"/>
          <p:cNvSpPr txBox="1">
            <a:spLocks noGrp="1"/>
          </p:cNvSpPr>
          <p:nvPr>
            <p:ph type="dt" idx="10"/>
          </p:nvPr>
        </p:nvSpPr>
        <p:spPr>
          <a:xfrm>
            <a:off x="4858750" y="6356350"/>
            <a:ext cx="3423402"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000" b="0" i="0">
                <a:latin typeface="Poppins Light"/>
                <a:ea typeface="Poppins Light"/>
                <a:cs typeface="Poppins Light"/>
                <a:sym typeface="Poppins Ligh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56"/>
          <p:cNvSpPr txBox="1">
            <a:spLocks noGrp="1"/>
          </p:cNvSpPr>
          <p:nvPr>
            <p:ph type="sldNum" idx="12"/>
          </p:nvPr>
        </p:nvSpPr>
        <p:spPr>
          <a:xfrm>
            <a:off x="10489324" y="6356350"/>
            <a:ext cx="864476"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Poppins Light"/>
                <a:ea typeface="Poppins Light"/>
                <a:cs typeface="Poppins Light"/>
                <a:sym typeface="Poppins Light"/>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Poppins Light"/>
                <a:ea typeface="Poppins Light"/>
                <a:cs typeface="Poppins Light"/>
                <a:sym typeface="Poppins Light"/>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Poppins Light"/>
                <a:ea typeface="Poppins Light"/>
                <a:cs typeface="Poppins Light"/>
                <a:sym typeface="Poppins Light"/>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Poppins Light"/>
                <a:ea typeface="Poppins Light"/>
                <a:cs typeface="Poppins Light"/>
                <a:sym typeface="Poppins Light"/>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Poppins Light"/>
                <a:ea typeface="Poppins Light"/>
                <a:cs typeface="Poppins Light"/>
                <a:sym typeface="Poppins Light"/>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Poppins Light"/>
                <a:ea typeface="Poppins Light"/>
                <a:cs typeface="Poppins Light"/>
                <a:sym typeface="Poppins Light"/>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Poppins Light"/>
                <a:ea typeface="Poppins Light"/>
                <a:cs typeface="Poppins Light"/>
                <a:sym typeface="Poppins Light"/>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Poppins Light"/>
                <a:ea typeface="Poppins Light"/>
                <a:cs typeface="Poppins Light"/>
                <a:sym typeface="Poppins Light"/>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Poppins Light"/>
                <a:ea typeface="Poppins Light"/>
                <a:cs typeface="Poppins Light"/>
                <a:sym typeface="Poppins Light"/>
              </a:defRPr>
            </a:lvl9pPr>
          </a:lstStyle>
          <a:p>
            <a:pPr marL="0" lvl="0" indent="0" algn="r" rtl="0">
              <a:spcBef>
                <a:spcPts val="0"/>
              </a:spcBef>
              <a:spcAft>
                <a:spcPts val="0"/>
              </a:spcAft>
              <a:buNone/>
            </a:pPr>
            <a:fld id="{00000000-1234-1234-1234-123412341234}" type="slidenum">
              <a:rPr lang="en-US"/>
              <a:t>‹#›</a:t>
            </a:fld>
            <a:endParaRPr/>
          </a:p>
        </p:txBody>
      </p:sp>
      <p:pic>
        <p:nvPicPr>
          <p:cNvPr id="61" name="Google Shape;61;p56" descr="A picture containing plate, drawing&#10;&#10;Description automatically generated"/>
          <p:cNvPicPr preferRelativeResize="0"/>
          <p:nvPr/>
        </p:nvPicPr>
        <p:blipFill rotWithShape="1">
          <a:blip r:embed="rId2">
            <a:alphaModFix/>
          </a:blip>
          <a:srcRect/>
          <a:stretch/>
        </p:blipFill>
        <p:spPr>
          <a:xfrm>
            <a:off x="725965" y="6103375"/>
            <a:ext cx="1198932" cy="505949"/>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Slide 1 - Color background">
  <p:cSld name="Title Slide 1 - Color background">
    <p:bg>
      <p:bgPr>
        <a:solidFill>
          <a:schemeClr val="dk2"/>
        </a:solidFill>
        <a:effectLst/>
      </p:bgPr>
    </p:bg>
    <p:spTree>
      <p:nvGrpSpPr>
        <p:cNvPr id="1" name="Shape 62"/>
        <p:cNvGrpSpPr/>
        <p:nvPr/>
      </p:nvGrpSpPr>
      <p:grpSpPr>
        <a:xfrm>
          <a:off x="0" y="0"/>
          <a:ext cx="0" cy="0"/>
          <a:chOff x="0" y="0"/>
          <a:chExt cx="0" cy="0"/>
        </a:xfrm>
      </p:grpSpPr>
      <p:sp>
        <p:nvSpPr>
          <p:cNvPr id="63" name="Google Shape;63;p50"/>
          <p:cNvSpPr txBox="1">
            <a:spLocks noGrp="1"/>
          </p:cNvSpPr>
          <p:nvPr>
            <p:ph type="ctrTitle"/>
          </p:nvPr>
        </p:nvSpPr>
        <p:spPr>
          <a:xfrm>
            <a:off x="838200" y="2020155"/>
            <a:ext cx="9144000" cy="23876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6000"/>
              <a:buFont typeface="Poppins"/>
              <a:buNone/>
              <a:defRPr sz="6000" b="1" i="0">
                <a:solidFill>
                  <a:schemeClr val="lt1"/>
                </a:solidFill>
                <a:latin typeface="Poppins"/>
                <a:ea typeface="Poppins"/>
                <a:cs typeface="Poppins"/>
                <a:sym typeface="Poppi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64" name="Google Shape;64;p50" descr="A close up of a logo&#10;&#10;Description automatically generated"/>
          <p:cNvPicPr preferRelativeResize="0"/>
          <p:nvPr/>
        </p:nvPicPr>
        <p:blipFill rotWithShape="1">
          <a:blip r:embed="rId2">
            <a:alphaModFix/>
          </a:blip>
          <a:srcRect/>
          <a:stretch/>
        </p:blipFill>
        <p:spPr>
          <a:xfrm>
            <a:off x="411144" y="452063"/>
            <a:ext cx="420706" cy="430267"/>
          </a:xfrm>
          <a:prstGeom prst="rect">
            <a:avLst/>
          </a:prstGeom>
          <a:noFill/>
          <a:ln>
            <a:noFill/>
          </a:ln>
        </p:spPr>
      </p:pic>
      <p:pic>
        <p:nvPicPr>
          <p:cNvPr id="65" name="Google Shape;65;p50" descr="Shape, circle&#10;&#10;Description automatically generated"/>
          <p:cNvPicPr preferRelativeResize="0"/>
          <p:nvPr/>
        </p:nvPicPr>
        <p:blipFill rotWithShape="1">
          <a:blip r:embed="rId3">
            <a:alphaModFix/>
          </a:blip>
          <a:srcRect/>
          <a:stretch/>
        </p:blipFill>
        <p:spPr>
          <a:xfrm>
            <a:off x="1170808" y="440415"/>
            <a:ext cx="397827" cy="418229"/>
          </a:xfrm>
          <a:prstGeom prst="rect">
            <a:avLst/>
          </a:prstGeom>
          <a:noFill/>
          <a:ln>
            <a:noFill/>
          </a:ln>
        </p:spPr>
      </p:pic>
      <p:pic>
        <p:nvPicPr>
          <p:cNvPr id="66" name="Google Shape;66;p50" descr="A close up of a hanger&#10;&#10;Description automatically generated"/>
          <p:cNvPicPr preferRelativeResize="0"/>
          <p:nvPr/>
        </p:nvPicPr>
        <p:blipFill rotWithShape="1">
          <a:blip r:embed="rId4">
            <a:alphaModFix/>
          </a:blip>
          <a:srcRect/>
          <a:stretch/>
        </p:blipFill>
        <p:spPr>
          <a:xfrm rot="622565">
            <a:off x="1511258" y="-58562"/>
            <a:ext cx="1526193" cy="429242"/>
          </a:xfrm>
          <a:prstGeom prst="rect">
            <a:avLst/>
          </a:prstGeom>
          <a:noFill/>
          <a:ln>
            <a:noFill/>
          </a:ln>
        </p:spPr>
      </p:pic>
      <p:pic>
        <p:nvPicPr>
          <p:cNvPr id="67" name="Google Shape;67;p50" descr="A close up of a sign&#10;&#10;Description automatically generated"/>
          <p:cNvPicPr preferRelativeResize="0"/>
          <p:nvPr/>
        </p:nvPicPr>
        <p:blipFill rotWithShape="1">
          <a:blip r:embed="rId5">
            <a:alphaModFix/>
          </a:blip>
          <a:srcRect/>
          <a:stretch/>
        </p:blipFill>
        <p:spPr>
          <a:xfrm>
            <a:off x="1889954" y="499336"/>
            <a:ext cx="541702" cy="515491"/>
          </a:xfrm>
          <a:prstGeom prst="rect">
            <a:avLst/>
          </a:prstGeom>
          <a:noFill/>
          <a:ln>
            <a:noFill/>
          </a:ln>
        </p:spPr>
      </p:pic>
      <p:pic>
        <p:nvPicPr>
          <p:cNvPr id="68" name="Google Shape;68;p50" descr="Icon&#10;&#10;Description automatically generated"/>
          <p:cNvPicPr preferRelativeResize="0"/>
          <p:nvPr/>
        </p:nvPicPr>
        <p:blipFill rotWithShape="1">
          <a:blip r:embed="rId6">
            <a:alphaModFix/>
          </a:blip>
          <a:srcRect/>
          <a:stretch/>
        </p:blipFill>
        <p:spPr>
          <a:xfrm>
            <a:off x="1095371" y="1047057"/>
            <a:ext cx="365440" cy="426347"/>
          </a:xfrm>
          <a:prstGeom prst="rect">
            <a:avLst/>
          </a:prstGeom>
          <a:noFill/>
          <a:ln>
            <a:noFill/>
          </a:ln>
        </p:spPr>
      </p:pic>
      <p:pic>
        <p:nvPicPr>
          <p:cNvPr id="69" name="Google Shape;69;p50" descr="Icon&#10;&#10;Description automatically generated"/>
          <p:cNvPicPr preferRelativeResize="0"/>
          <p:nvPr/>
        </p:nvPicPr>
        <p:blipFill rotWithShape="1">
          <a:blip r:embed="rId7">
            <a:alphaModFix/>
          </a:blip>
          <a:srcRect/>
          <a:stretch/>
        </p:blipFill>
        <p:spPr>
          <a:xfrm rot="6121314">
            <a:off x="214648" y="1103281"/>
            <a:ext cx="576510" cy="855757"/>
          </a:xfrm>
          <a:prstGeom prst="rect">
            <a:avLst/>
          </a:prstGeom>
          <a:noFill/>
          <a:ln>
            <a:noFill/>
          </a:ln>
        </p:spPr>
      </p:pic>
      <p:pic>
        <p:nvPicPr>
          <p:cNvPr id="70" name="Google Shape;70;p50" descr="Icon&#10;&#10;Description automatically generated"/>
          <p:cNvPicPr preferRelativeResize="0"/>
          <p:nvPr/>
        </p:nvPicPr>
        <p:blipFill rotWithShape="1">
          <a:blip r:embed="rId8">
            <a:alphaModFix/>
          </a:blip>
          <a:srcRect/>
          <a:stretch/>
        </p:blipFill>
        <p:spPr>
          <a:xfrm rot="8721730">
            <a:off x="-71657" y="950803"/>
            <a:ext cx="376898" cy="439714"/>
          </a:xfrm>
          <a:prstGeom prst="rect">
            <a:avLst/>
          </a:prstGeom>
          <a:noFill/>
          <a:ln>
            <a:noFill/>
          </a:ln>
        </p:spPr>
      </p:pic>
      <p:pic>
        <p:nvPicPr>
          <p:cNvPr id="71" name="Google Shape;71;p50" descr="A close up of a logo&#10;&#10;Description automatically generated"/>
          <p:cNvPicPr preferRelativeResize="0"/>
          <p:nvPr/>
        </p:nvPicPr>
        <p:blipFill rotWithShape="1">
          <a:blip r:embed="rId9">
            <a:alphaModFix/>
          </a:blip>
          <a:srcRect/>
          <a:stretch/>
        </p:blipFill>
        <p:spPr>
          <a:xfrm rot="8745789">
            <a:off x="-105637" y="1833743"/>
            <a:ext cx="506669" cy="518183"/>
          </a:xfrm>
          <a:prstGeom prst="rect">
            <a:avLst/>
          </a:prstGeom>
          <a:noFill/>
          <a:ln>
            <a:noFill/>
          </a:ln>
        </p:spPr>
      </p:pic>
      <p:pic>
        <p:nvPicPr>
          <p:cNvPr id="72" name="Google Shape;72;p50" descr="A close up of a sign&#10;&#10;Description automatically generated"/>
          <p:cNvPicPr preferRelativeResize="0"/>
          <p:nvPr/>
        </p:nvPicPr>
        <p:blipFill rotWithShape="1">
          <a:blip r:embed="rId5">
            <a:alphaModFix/>
          </a:blip>
          <a:srcRect/>
          <a:stretch/>
        </p:blipFill>
        <p:spPr>
          <a:xfrm rot="4531596">
            <a:off x="-280324" y="119330"/>
            <a:ext cx="541702" cy="515491"/>
          </a:xfrm>
          <a:prstGeom prst="rect">
            <a:avLst/>
          </a:prstGeom>
          <a:noFill/>
          <a:ln>
            <a:noFill/>
          </a:ln>
        </p:spPr>
      </p:pic>
      <p:pic>
        <p:nvPicPr>
          <p:cNvPr id="73" name="Google Shape;73;p50" descr="Icon&#10;&#10;Description automatically generated"/>
          <p:cNvPicPr preferRelativeResize="0"/>
          <p:nvPr/>
        </p:nvPicPr>
        <p:blipFill rotWithShape="1">
          <a:blip r:embed="rId7">
            <a:alphaModFix/>
          </a:blip>
          <a:srcRect/>
          <a:stretch/>
        </p:blipFill>
        <p:spPr>
          <a:xfrm rot="-9587221">
            <a:off x="778486" y="-477273"/>
            <a:ext cx="576510" cy="855757"/>
          </a:xfrm>
          <a:prstGeom prst="rect">
            <a:avLst/>
          </a:prstGeom>
          <a:noFill/>
          <a:ln>
            <a:noFill/>
          </a:ln>
        </p:spPr>
      </p:pic>
      <p:pic>
        <p:nvPicPr>
          <p:cNvPr id="74" name="Google Shape;74;p50" descr="Shape, circle&#10;&#10;Description automatically generated"/>
          <p:cNvPicPr preferRelativeResize="0"/>
          <p:nvPr/>
        </p:nvPicPr>
        <p:blipFill rotWithShape="1">
          <a:blip r:embed="rId10">
            <a:alphaModFix/>
          </a:blip>
          <a:srcRect/>
          <a:stretch/>
        </p:blipFill>
        <p:spPr>
          <a:xfrm rot="3449211">
            <a:off x="3205157" y="-209115"/>
            <a:ext cx="541702" cy="418229"/>
          </a:xfrm>
          <a:prstGeom prst="rect">
            <a:avLst/>
          </a:prstGeom>
          <a:noFill/>
          <a:ln>
            <a:noFill/>
          </a:ln>
        </p:spPr>
      </p:pic>
      <p:pic>
        <p:nvPicPr>
          <p:cNvPr id="75" name="Google Shape;75;p50" descr="A picture containing drawing, plate&#10;&#10;Description automatically generated"/>
          <p:cNvPicPr preferRelativeResize="0"/>
          <p:nvPr/>
        </p:nvPicPr>
        <p:blipFill rotWithShape="1">
          <a:blip r:embed="rId11">
            <a:alphaModFix/>
          </a:blip>
          <a:srcRect/>
          <a:stretch/>
        </p:blipFill>
        <p:spPr>
          <a:xfrm>
            <a:off x="9850193" y="5903525"/>
            <a:ext cx="1449180" cy="611554"/>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Slide 2 - Picture" type="title">
  <p:cSld name="TITLE">
    <p:bg>
      <p:bgPr>
        <a:solidFill>
          <a:schemeClr val="dk2"/>
        </a:solidFill>
        <a:effectLst/>
      </p:bgPr>
    </p:bg>
    <p:spTree>
      <p:nvGrpSpPr>
        <p:cNvPr id="1" name="Shape 76"/>
        <p:cNvGrpSpPr/>
        <p:nvPr/>
      </p:nvGrpSpPr>
      <p:grpSpPr>
        <a:xfrm>
          <a:off x="0" y="0"/>
          <a:ext cx="0" cy="0"/>
          <a:chOff x="0" y="0"/>
          <a:chExt cx="0" cy="0"/>
        </a:xfrm>
      </p:grpSpPr>
      <p:sp>
        <p:nvSpPr>
          <p:cNvPr id="77" name="Google Shape;77;p57"/>
          <p:cNvSpPr txBox="1">
            <a:spLocks noGrp="1"/>
          </p:cNvSpPr>
          <p:nvPr>
            <p:ph type="ctrTitle"/>
          </p:nvPr>
        </p:nvSpPr>
        <p:spPr>
          <a:xfrm>
            <a:off x="838200" y="1664346"/>
            <a:ext cx="4896556" cy="352930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accent2"/>
              </a:buClr>
              <a:buSzPts val="6000"/>
              <a:buFont typeface="Poppins"/>
              <a:buNone/>
              <a:defRPr sz="6000" b="1" i="0">
                <a:solidFill>
                  <a:schemeClr val="accent2"/>
                </a:solidFill>
                <a:latin typeface="Poppins"/>
                <a:ea typeface="Poppins"/>
                <a:cs typeface="Poppins"/>
                <a:sym typeface="Poppi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57"/>
          <p:cNvSpPr txBox="1">
            <a:spLocks noGrp="1"/>
          </p:cNvSpPr>
          <p:nvPr>
            <p:ph type="subTitle" idx="1"/>
          </p:nvPr>
        </p:nvSpPr>
        <p:spPr>
          <a:xfrm>
            <a:off x="838200" y="5549462"/>
            <a:ext cx="4986867" cy="880368"/>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chemeClr val="accent3"/>
              </a:buClr>
              <a:buSzPts val="2000"/>
              <a:buNone/>
              <a:defRPr sz="2000" b="0" i="0">
                <a:solidFill>
                  <a:schemeClr val="accent3"/>
                </a:solidFill>
                <a:latin typeface="Poppins"/>
                <a:ea typeface="Poppins"/>
                <a:cs typeface="Poppins"/>
                <a:sym typeface="Poppins"/>
              </a:defRPr>
            </a:lvl1pPr>
            <a:lvl2pPr lvl="1" algn="ctr">
              <a:lnSpc>
                <a:spcPct val="90000"/>
              </a:lnSpc>
              <a:spcBef>
                <a:spcPts val="500"/>
              </a:spcBef>
              <a:spcAft>
                <a:spcPts val="0"/>
              </a:spcAft>
              <a:buClr>
                <a:schemeClr val="lt1"/>
              </a:buClr>
              <a:buSzPts val="2000"/>
              <a:buNone/>
              <a:defRPr sz="2000"/>
            </a:lvl2pPr>
            <a:lvl3pPr lvl="2" algn="ctr">
              <a:lnSpc>
                <a:spcPct val="90000"/>
              </a:lnSpc>
              <a:spcBef>
                <a:spcPts val="500"/>
              </a:spcBef>
              <a:spcAft>
                <a:spcPts val="0"/>
              </a:spcAft>
              <a:buClr>
                <a:schemeClr val="lt1"/>
              </a:buClr>
              <a:buSzPts val="1800"/>
              <a:buNone/>
              <a:defRPr sz="1800"/>
            </a:lvl3pPr>
            <a:lvl4pPr lvl="3" algn="ctr">
              <a:lnSpc>
                <a:spcPct val="90000"/>
              </a:lnSpc>
              <a:spcBef>
                <a:spcPts val="500"/>
              </a:spcBef>
              <a:spcAft>
                <a:spcPts val="0"/>
              </a:spcAft>
              <a:buClr>
                <a:schemeClr val="lt1"/>
              </a:buClr>
              <a:buSzPts val="1600"/>
              <a:buNone/>
              <a:defRPr sz="1600"/>
            </a:lvl4pPr>
            <a:lvl5pPr lvl="4" algn="ctr">
              <a:lnSpc>
                <a:spcPct val="90000"/>
              </a:lnSpc>
              <a:spcBef>
                <a:spcPts val="500"/>
              </a:spcBef>
              <a:spcAft>
                <a:spcPts val="0"/>
              </a:spcAft>
              <a:buClr>
                <a:schemeClr val="lt1"/>
              </a:buClr>
              <a:buSzPts val="1600"/>
              <a:buNone/>
              <a:defRPr sz="1600"/>
            </a:lvl5pPr>
            <a:lvl6pPr lvl="5" algn="ctr">
              <a:lnSpc>
                <a:spcPct val="90000"/>
              </a:lnSpc>
              <a:spcBef>
                <a:spcPts val="500"/>
              </a:spcBef>
              <a:spcAft>
                <a:spcPts val="0"/>
              </a:spcAft>
              <a:buClr>
                <a:schemeClr val="lt1"/>
              </a:buClr>
              <a:buSzPts val="1600"/>
              <a:buNone/>
              <a:defRPr sz="1600"/>
            </a:lvl6pPr>
            <a:lvl7pPr lvl="6" algn="ctr">
              <a:lnSpc>
                <a:spcPct val="90000"/>
              </a:lnSpc>
              <a:spcBef>
                <a:spcPts val="500"/>
              </a:spcBef>
              <a:spcAft>
                <a:spcPts val="0"/>
              </a:spcAft>
              <a:buClr>
                <a:schemeClr val="lt1"/>
              </a:buClr>
              <a:buSzPts val="1600"/>
              <a:buNone/>
              <a:defRPr sz="1600"/>
            </a:lvl7pPr>
            <a:lvl8pPr lvl="7" algn="ctr">
              <a:lnSpc>
                <a:spcPct val="90000"/>
              </a:lnSpc>
              <a:spcBef>
                <a:spcPts val="500"/>
              </a:spcBef>
              <a:spcAft>
                <a:spcPts val="0"/>
              </a:spcAft>
              <a:buClr>
                <a:schemeClr val="lt1"/>
              </a:buClr>
              <a:buSzPts val="1600"/>
              <a:buNone/>
              <a:defRPr sz="1600"/>
            </a:lvl8pPr>
            <a:lvl9pPr lvl="8" algn="ctr">
              <a:lnSpc>
                <a:spcPct val="90000"/>
              </a:lnSpc>
              <a:spcBef>
                <a:spcPts val="500"/>
              </a:spcBef>
              <a:spcAft>
                <a:spcPts val="0"/>
              </a:spcAft>
              <a:buClr>
                <a:schemeClr val="lt1"/>
              </a:buClr>
              <a:buSzPts val="1600"/>
              <a:buNone/>
              <a:defRPr sz="1600"/>
            </a:lvl9pPr>
          </a:lstStyle>
          <a:p>
            <a:endParaRPr/>
          </a:p>
        </p:txBody>
      </p:sp>
      <p:pic>
        <p:nvPicPr>
          <p:cNvPr id="79" name="Google Shape;79;p57" descr="A picture containing drawing, plate&#10;&#10;Description automatically generated"/>
          <p:cNvPicPr preferRelativeResize="0"/>
          <p:nvPr/>
        </p:nvPicPr>
        <p:blipFill rotWithShape="1">
          <a:blip r:embed="rId2">
            <a:alphaModFix/>
          </a:blip>
          <a:srcRect/>
          <a:stretch/>
        </p:blipFill>
        <p:spPr>
          <a:xfrm>
            <a:off x="9643363" y="5549462"/>
            <a:ext cx="2086181" cy="880368"/>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ext 2 Color background">
  <p:cSld name="Text 2 Color background">
    <p:bg>
      <p:bgPr>
        <a:solidFill>
          <a:schemeClr val="dk2"/>
        </a:solidFill>
        <a:effectLst/>
      </p:bgPr>
    </p:bg>
    <p:spTree>
      <p:nvGrpSpPr>
        <p:cNvPr id="1" name="Shape 80"/>
        <p:cNvGrpSpPr/>
        <p:nvPr/>
      </p:nvGrpSpPr>
      <p:grpSpPr>
        <a:xfrm>
          <a:off x="0" y="0"/>
          <a:ext cx="0" cy="0"/>
          <a:chOff x="0" y="0"/>
          <a:chExt cx="0" cy="0"/>
        </a:xfrm>
      </p:grpSpPr>
      <p:sp>
        <p:nvSpPr>
          <p:cNvPr id="81" name="Google Shape;81;p59"/>
          <p:cNvSpPr txBox="1">
            <a:spLocks noGrp="1"/>
          </p:cNvSpPr>
          <p:nvPr>
            <p:ph type="title"/>
          </p:nvPr>
        </p:nvSpPr>
        <p:spPr>
          <a:xfrm>
            <a:off x="838200" y="365125"/>
            <a:ext cx="73152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Poppins"/>
              <a:buNone/>
              <a:defRPr b="1" i="0">
                <a:solidFill>
                  <a:schemeClr val="lt1"/>
                </a:solidFill>
                <a:latin typeface="Poppins"/>
                <a:ea typeface="Poppins"/>
                <a:cs typeface="Poppins"/>
                <a:sym typeface="Poppi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59"/>
          <p:cNvSpPr txBox="1">
            <a:spLocks noGrp="1"/>
          </p:cNvSpPr>
          <p:nvPr>
            <p:ph type="body" idx="1"/>
          </p:nvPr>
        </p:nvSpPr>
        <p:spPr>
          <a:xfrm>
            <a:off x="838200" y="1825625"/>
            <a:ext cx="5065643" cy="4351338"/>
          </a:xfrm>
          <a:prstGeom prst="rect">
            <a:avLst/>
          </a:prstGeom>
          <a:noFill/>
          <a:ln>
            <a:noFill/>
          </a:ln>
        </p:spPr>
        <p:txBody>
          <a:bodyPr spcFirstLastPara="1" wrap="square" lIns="91425" tIns="45700" rIns="91425" bIns="45700" anchor="t" anchorCtr="0">
            <a:normAutofit/>
          </a:bodyPr>
          <a:lstStyle>
            <a:lvl1pPr marL="457200" lvl="0" indent="-355600" algn="l">
              <a:lnSpc>
                <a:spcPct val="90000"/>
              </a:lnSpc>
              <a:spcBef>
                <a:spcPts val="1000"/>
              </a:spcBef>
              <a:spcAft>
                <a:spcPts val="0"/>
              </a:spcAft>
              <a:buClr>
                <a:schemeClr val="accent3"/>
              </a:buClr>
              <a:buSzPts val="2000"/>
              <a:buChar char="•"/>
              <a:defRPr sz="2000">
                <a:solidFill>
                  <a:schemeClr val="accent3"/>
                </a:solidFill>
              </a:defRPr>
            </a:lvl1pPr>
            <a:lvl2pPr marL="914400" lvl="1" indent="-330200" algn="l">
              <a:lnSpc>
                <a:spcPct val="90000"/>
              </a:lnSpc>
              <a:spcBef>
                <a:spcPts val="500"/>
              </a:spcBef>
              <a:spcAft>
                <a:spcPts val="0"/>
              </a:spcAft>
              <a:buClr>
                <a:schemeClr val="accent3"/>
              </a:buClr>
              <a:buSzPts val="1600"/>
              <a:buChar char="•"/>
              <a:defRPr sz="1600">
                <a:solidFill>
                  <a:schemeClr val="accent3"/>
                </a:solidFill>
              </a:defRPr>
            </a:lvl2pPr>
            <a:lvl3pPr marL="1371600" lvl="2" indent="-330200" algn="l">
              <a:lnSpc>
                <a:spcPct val="90000"/>
              </a:lnSpc>
              <a:spcBef>
                <a:spcPts val="500"/>
              </a:spcBef>
              <a:spcAft>
                <a:spcPts val="0"/>
              </a:spcAft>
              <a:buClr>
                <a:schemeClr val="accent3"/>
              </a:buClr>
              <a:buSzPts val="1600"/>
              <a:buChar char="•"/>
              <a:defRPr sz="1600">
                <a:solidFill>
                  <a:schemeClr val="accent3"/>
                </a:solidFill>
              </a:defRPr>
            </a:lvl3pPr>
            <a:lvl4pPr marL="1828800" lvl="3" indent="-330200" algn="l">
              <a:lnSpc>
                <a:spcPct val="90000"/>
              </a:lnSpc>
              <a:spcBef>
                <a:spcPts val="500"/>
              </a:spcBef>
              <a:spcAft>
                <a:spcPts val="0"/>
              </a:spcAft>
              <a:buClr>
                <a:schemeClr val="lt1"/>
              </a:buClr>
              <a:buSzPts val="1600"/>
              <a:buChar char="•"/>
              <a:defRPr sz="1600"/>
            </a:lvl4pPr>
            <a:lvl5pPr marL="2286000" lvl="4" indent="-317500" algn="l">
              <a:lnSpc>
                <a:spcPct val="90000"/>
              </a:lnSpc>
              <a:spcBef>
                <a:spcPts val="500"/>
              </a:spcBef>
              <a:spcAft>
                <a:spcPts val="0"/>
              </a:spcAft>
              <a:buClr>
                <a:schemeClr val="lt1"/>
              </a:buClr>
              <a:buSzPts val="1400"/>
              <a:buChar char="•"/>
              <a:defRPr sz="1400"/>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83" name="Google Shape;83;p59"/>
          <p:cNvSpPr txBox="1">
            <a:spLocks noGrp="1"/>
          </p:cNvSpPr>
          <p:nvPr>
            <p:ph type="dt" idx="10"/>
          </p:nvPr>
        </p:nvSpPr>
        <p:spPr>
          <a:xfrm>
            <a:off x="4858750" y="6356350"/>
            <a:ext cx="3423402"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000" b="0" i="0">
                <a:solidFill>
                  <a:schemeClr val="dk1"/>
                </a:solidFill>
                <a:latin typeface="Poppins Light"/>
                <a:ea typeface="Poppins Light"/>
                <a:cs typeface="Poppins Light"/>
                <a:sym typeface="Poppins Ligh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59"/>
          <p:cNvSpPr txBox="1">
            <a:spLocks noGrp="1"/>
          </p:cNvSpPr>
          <p:nvPr>
            <p:ph type="sldNum" idx="12"/>
          </p:nvPr>
        </p:nvSpPr>
        <p:spPr>
          <a:xfrm>
            <a:off x="10489324" y="6356350"/>
            <a:ext cx="864476"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Poppins Light"/>
                <a:ea typeface="Poppins Light"/>
                <a:cs typeface="Poppins Light"/>
                <a:sym typeface="Poppins Light"/>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Poppins Light"/>
                <a:ea typeface="Poppins Light"/>
                <a:cs typeface="Poppins Light"/>
                <a:sym typeface="Poppins Light"/>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Poppins Light"/>
                <a:ea typeface="Poppins Light"/>
                <a:cs typeface="Poppins Light"/>
                <a:sym typeface="Poppins Light"/>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Poppins Light"/>
                <a:ea typeface="Poppins Light"/>
                <a:cs typeface="Poppins Light"/>
                <a:sym typeface="Poppins Light"/>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Poppins Light"/>
                <a:ea typeface="Poppins Light"/>
                <a:cs typeface="Poppins Light"/>
                <a:sym typeface="Poppins Light"/>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Poppins Light"/>
                <a:ea typeface="Poppins Light"/>
                <a:cs typeface="Poppins Light"/>
                <a:sym typeface="Poppins Light"/>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Poppins Light"/>
                <a:ea typeface="Poppins Light"/>
                <a:cs typeface="Poppins Light"/>
                <a:sym typeface="Poppins Light"/>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Poppins Light"/>
                <a:ea typeface="Poppins Light"/>
                <a:cs typeface="Poppins Light"/>
                <a:sym typeface="Poppins Light"/>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Poppins Light"/>
                <a:ea typeface="Poppins Light"/>
                <a:cs typeface="Poppins Light"/>
                <a:sym typeface="Poppins Light"/>
              </a:defRPr>
            </a:lvl9pPr>
          </a:lstStyle>
          <a:p>
            <a:pPr marL="0" lvl="0" indent="0" algn="r" rtl="0">
              <a:spcBef>
                <a:spcPts val="0"/>
              </a:spcBef>
              <a:spcAft>
                <a:spcPts val="0"/>
              </a:spcAft>
              <a:buNone/>
            </a:pPr>
            <a:fld id="{00000000-1234-1234-1234-123412341234}" type="slidenum">
              <a:rPr lang="en-US"/>
              <a:t>‹#›</a:t>
            </a:fld>
            <a:endParaRPr/>
          </a:p>
        </p:txBody>
      </p:sp>
      <p:sp>
        <p:nvSpPr>
          <p:cNvPr id="85" name="Google Shape;85;p59"/>
          <p:cNvSpPr txBox="1">
            <a:spLocks noGrp="1"/>
          </p:cNvSpPr>
          <p:nvPr>
            <p:ph type="body" idx="2"/>
          </p:nvPr>
        </p:nvSpPr>
        <p:spPr>
          <a:xfrm>
            <a:off x="6288157" y="1825625"/>
            <a:ext cx="5065643" cy="4351338"/>
          </a:xfrm>
          <a:prstGeom prst="rect">
            <a:avLst/>
          </a:prstGeom>
          <a:noFill/>
          <a:ln>
            <a:noFill/>
          </a:ln>
        </p:spPr>
        <p:txBody>
          <a:bodyPr spcFirstLastPara="1" wrap="square" lIns="91425" tIns="45700" rIns="91425" bIns="45700" anchor="t" anchorCtr="0">
            <a:normAutofit/>
          </a:bodyPr>
          <a:lstStyle>
            <a:lvl1pPr marL="457200" lvl="0" indent="-355600" algn="l">
              <a:lnSpc>
                <a:spcPct val="90000"/>
              </a:lnSpc>
              <a:spcBef>
                <a:spcPts val="1000"/>
              </a:spcBef>
              <a:spcAft>
                <a:spcPts val="0"/>
              </a:spcAft>
              <a:buClr>
                <a:schemeClr val="accent3"/>
              </a:buClr>
              <a:buSzPts val="2000"/>
              <a:buChar char="•"/>
              <a:defRPr sz="2000">
                <a:solidFill>
                  <a:schemeClr val="accent3"/>
                </a:solidFill>
              </a:defRPr>
            </a:lvl1pPr>
            <a:lvl2pPr marL="914400" lvl="1" indent="-330200" algn="l">
              <a:lnSpc>
                <a:spcPct val="90000"/>
              </a:lnSpc>
              <a:spcBef>
                <a:spcPts val="500"/>
              </a:spcBef>
              <a:spcAft>
                <a:spcPts val="0"/>
              </a:spcAft>
              <a:buClr>
                <a:schemeClr val="accent3"/>
              </a:buClr>
              <a:buSzPts val="1600"/>
              <a:buChar char="•"/>
              <a:defRPr sz="1600">
                <a:solidFill>
                  <a:schemeClr val="accent3"/>
                </a:solidFill>
              </a:defRPr>
            </a:lvl2pPr>
            <a:lvl3pPr marL="1371600" lvl="2" indent="-330200" algn="l">
              <a:lnSpc>
                <a:spcPct val="90000"/>
              </a:lnSpc>
              <a:spcBef>
                <a:spcPts val="500"/>
              </a:spcBef>
              <a:spcAft>
                <a:spcPts val="0"/>
              </a:spcAft>
              <a:buClr>
                <a:schemeClr val="accent3"/>
              </a:buClr>
              <a:buSzPts val="1600"/>
              <a:buChar char="•"/>
              <a:defRPr sz="1600">
                <a:solidFill>
                  <a:schemeClr val="accent3"/>
                </a:solidFill>
              </a:defRPr>
            </a:lvl3pPr>
            <a:lvl4pPr marL="1828800" lvl="3" indent="-330200" algn="l">
              <a:lnSpc>
                <a:spcPct val="90000"/>
              </a:lnSpc>
              <a:spcBef>
                <a:spcPts val="500"/>
              </a:spcBef>
              <a:spcAft>
                <a:spcPts val="0"/>
              </a:spcAft>
              <a:buClr>
                <a:schemeClr val="lt1"/>
              </a:buClr>
              <a:buSzPts val="1600"/>
              <a:buChar char="•"/>
              <a:defRPr sz="1600"/>
            </a:lvl4pPr>
            <a:lvl5pPr marL="2286000" lvl="4" indent="-317500" algn="l">
              <a:lnSpc>
                <a:spcPct val="90000"/>
              </a:lnSpc>
              <a:spcBef>
                <a:spcPts val="500"/>
              </a:spcBef>
              <a:spcAft>
                <a:spcPts val="0"/>
              </a:spcAft>
              <a:buClr>
                <a:schemeClr val="lt1"/>
              </a:buClr>
              <a:buSzPts val="1400"/>
              <a:buChar char="•"/>
              <a:defRPr sz="1400"/>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pic>
        <p:nvPicPr>
          <p:cNvPr id="86" name="Google Shape;86;p59" descr="A picture containing drawing, plate&#10;&#10;Description automatically generated"/>
          <p:cNvPicPr preferRelativeResize="0"/>
          <p:nvPr/>
        </p:nvPicPr>
        <p:blipFill rotWithShape="1">
          <a:blip r:embed="rId2">
            <a:alphaModFix/>
          </a:blip>
          <a:srcRect/>
          <a:stretch/>
        </p:blipFill>
        <p:spPr>
          <a:xfrm>
            <a:off x="838200" y="6374924"/>
            <a:ext cx="682464" cy="288000"/>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4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Poppins"/>
              <a:buNone/>
              <a:defRPr sz="4400" b="0" i="0" u="none" strike="noStrike" cap="none">
                <a:solidFill>
                  <a:schemeClr val="dk1"/>
                </a:solidFill>
                <a:latin typeface="Poppins"/>
                <a:ea typeface="Poppins"/>
                <a:cs typeface="Poppins"/>
                <a:sym typeface="Poppi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4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Poppins"/>
                <a:ea typeface="Poppins"/>
                <a:cs typeface="Poppins"/>
                <a:sym typeface="Poppi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Poppins"/>
                <a:ea typeface="Poppins"/>
                <a:cs typeface="Poppins"/>
                <a:sym typeface="Poppins"/>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Poppins"/>
                <a:ea typeface="Poppins"/>
                <a:cs typeface="Poppins"/>
                <a:sym typeface="Poppins"/>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Poppins"/>
                <a:ea typeface="Poppins"/>
                <a:cs typeface="Poppins"/>
                <a:sym typeface="Poppins"/>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Poppins"/>
                <a:ea typeface="Poppins"/>
                <a:cs typeface="Poppins"/>
                <a:sym typeface="Poppin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4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Poppins"/>
                <a:ea typeface="Poppins"/>
                <a:cs typeface="Poppins"/>
                <a:sym typeface="Poppi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4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Poppins"/>
                <a:ea typeface="Poppins"/>
                <a:cs typeface="Poppins"/>
                <a:sym typeface="Poppins"/>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Poppins"/>
                <a:ea typeface="Poppins"/>
                <a:cs typeface="Poppins"/>
                <a:sym typeface="Poppins"/>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Poppins"/>
                <a:ea typeface="Poppins"/>
                <a:cs typeface="Poppins"/>
                <a:sym typeface="Poppins"/>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Poppins"/>
                <a:ea typeface="Poppins"/>
                <a:cs typeface="Poppins"/>
                <a:sym typeface="Poppins"/>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Poppins"/>
                <a:ea typeface="Poppins"/>
                <a:cs typeface="Poppins"/>
                <a:sym typeface="Poppins"/>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Poppins"/>
                <a:ea typeface="Poppins"/>
                <a:cs typeface="Poppins"/>
                <a:sym typeface="Poppins"/>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Poppins"/>
                <a:ea typeface="Poppins"/>
                <a:cs typeface="Poppins"/>
                <a:sym typeface="Poppins"/>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Poppins"/>
                <a:ea typeface="Poppins"/>
                <a:cs typeface="Poppins"/>
                <a:sym typeface="Poppins"/>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Poppins"/>
                <a:ea typeface="Poppins"/>
                <a:cs typeface="Poppins"/>
                <a:sym typeface="Poppins"/>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40"/>
        <p:cNvGrpSpPr/>
        <p:nvPr/>
      </p:nvGrpSpPr>
      <p:grpSpPr>
        <a:xfrm>
          <a:off x="0" y="0"/>
          <a:ext cx="0" cy="0"/>
          <a:chOff x="0" y="0"/>
          <a:chExt cx="0" cy="0"/>
        </a:xfrm>
      </p:grpSpPr>
      <p:sp>
        <p:nvSpPr>
          <p:cNvPr id="141" name="Google Shape;141;p4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lt1"/>
              </a:buClr>
              <a:buSzPts val="4400"/>
              <a:buFont typeface="Poppins"/>
              <a:buNone/>
              <a:defRPr sz="4400" b="0" i="0" u="none" strike="noStrike" cap="none">
                <a:solidFill>
                  <a:schemeClr val="lt1"/>
                </a:solidFill>
                <a:latin typeface="Poppins"/>
                <a:ea typeface="Poppins"/>
                <a:cs typeface="Poppins"/>
                <a:sym typeface="Poppi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42" name="Google Shape;142;p4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lt1"/>
              </a:buClr>
              <a:buSzPts val="2800"/>
              <a:buFont typeface="Arial"/>
              <a:buChar char="•"/>
              <a:defRPr sz="2800" b="0" i="0" u="none" strike="noStrike" cap="none">
                <a:solidFill>
                  <a:schemeClr val="lt1"/>
                </a:solidFill>
                <a:latin typeface="Poppins"/>
                <a:ea typeface="Poppins"/>
                <a:cs typeface="Poppins"/>
                <a:sym typeface="Poppins"/>
              </a:defRPr>
            </a:lvl1pPr>
            <a:lvl2pPr marL="914400" marR="0" lvl="1" indent="-381000" algn="l" rtl="0">
              <a:lnSpc>
                <a:spcPct val="90000"/>
              </a:lnSpc>
              <a:spcBef>
                <a:spcPts val="500"/>
              </a:spcBef>
              <a:spcAft>
                <a:spcPts val="0"/>
              </a:spcAft>
              <a:buClr>
                <a:schemeClr val="lt1"/>
              </a:buClr>
              <a:buSzPts val="2400"/>
              <a:buFont typeface="Arial"/>
              <a:buChar char="•"/>
              <a:defRPr sz="2400" b="0" i="0" u="none" strike="noStrike" cap="none">
                <a:solidFill>
                  <a:schemeClr val="lt1"/>
                </a:solidFill>
                <a:latin typeface="Poppins"/>
                <a:ea typeface="Poppins"/>
                <a:cs typeface="Poppins"/>
                <a:sym typeface="Poppins"/>
              </a:defRPr>
            </a:lvl2pPr>
            <a:lvl3pPr marL="1371600" marR="0" lvl="2" indent="-355600" algn="l" rtl="0">
              <a:lnSpc>
                <a:spcPct val="90000"/>
              </a:lnSpc>
              <a:spcBef>
                <a:spcPts val="500"/>
              </a:spcBef>
              <a:spcAft>
                <a:spcPts val="0"/>
              </a:spcAft>
              <a:buClr>
                <a:schemeClr val="lt1"/>
              </a:buClr>
              <a:buSzPts val="2000"/>
              <a:buFont typeface="Arial"/>
              <a:buChar char="•"/>
              <a:defRPr sz="2000" b="0" i="0" u="none" strike="noStrike" cap="none">
                <a:solidFill>
                  <a:schemeClr val="lt1"/>
                </a:solidFill>
                <a:latin typeface="Poppins"/>
                <a:ea typeface="Poppins"/>
                <a:cs typeface="Poppins"/>
                <a:sym typeface="Poppins"/>
              </a:defRPr>
            </a:lvl3pPr>
            <a:lvl4pPr marL="1828800" marR="0" lvl="3"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Poppins"/>
                <a:ea typeface="Poppins"/>
                <a:cs typeface="Poppins"/>
                <a:sym typeface="Poppins"/>
              </a:defRPr>
            </a:lvl4pPr>
            <a:lvl5pPr marL="2286000" marR="0" lvl="4"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Poppins"/>
                <a:ea typeface="Poppins"/>
                <a:cs typeface="Poppins"/>
                <a:sym typeface="Poppins"/>
              </a:defRPr>
            </a:lvl5pPr>
            <a:lvl6pPr marL="2743200" marR="0" lvl="5"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9pPr>
          </a:lstStyle>
          <a:p>
            <a:endParaRPr/>
          </a:p>
        </p:txBody>
      </p:sp>
      <p:sp>
        <p:nvSpPr>
          <p:cNvPr id="143" name="Google Shape;143;p4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lt1"/>
                </a:solidFill>
                <a:latin typeface="Poppins"/>
                <a:ea typeface="Poppins"/>
                <a:cs typeface="Poppins"/>
                <a:sym typeface="Poppi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9pPr>
          </a:lstStyle>
          <a:p>
            <a:endParaRPr/>
          </a:p>
        </p:txBody>
      </p:sp>
      <p:sp>
        <p:nvSpPr>
          <p:cNvPr id="144" name="Google Shape;144;p4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Poppins"/>
                <a:ea typeface="Poppins"/>
                <a:cs typeface="Poppins"/>
                <a:sym typeface="Poppins"/>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Poppins"/>
                <a:ea typeface="Poppins"/>
                <a:cs typeface="Poppins"/>
                <a:sym typeface="Poppins"/>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Poppins"/>
                <a:ea typeface="Poppins"/>
                <a:cs typeface="Poppins"/>
                <a:sym typeface="Poppins"/>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Poppins"/>
                <a:ea typeface="Poppins"/>
                <a:cs typeface="Poppins"/>
                <a:sym typeface="Poppins"/>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Poppins"/>
                <a:ea typeface="Poppins"/>
                <a:cs typeface="Poppins"/>
                <a:sym typeface="Poppins"/>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Poppins"/>
                <a:ea typeface="Poppins"/>
                <a:cs typeface="Poppins"/>
                <a:sym typeface="Poppins"/>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Poppins"/>
                <a:ea typeface="Poppins"/>
                <a:cs typeface="Poppins"/>
                <a:sym typeface="Poppins"/>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Poppins"/>
                <a:ea typeface="Poppins"/>
                <a:cs typeface="Poppins"/>
                <a:sym typeface="Poppins"/>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Poppins"/>
                <a:ea typeface="Poppins"/>
                <a:cs typeface="Poppins"/>
                <a:sym typeface="Poppins"/>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4" r:id="rId1"/>
    <p:sldLayoutId id="2147483665"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1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www.youtube.com/watch?v=pgGkClfF7_A&amp;t=3s" TargetMode="External"/><Relationship Id="rId2" Type="http://schemas.openxmlformats.org/officeDocument/2006/relationships/notesSlide" Target="../notesSlides/notesSlide13.xml"/><Relationship Id="rId1" Type="http://schemas.openxmlformats.org/officeDocument/2006/relationships/slideLayout" Target="../slideLayouts/slideLayout5.xml"/><Relationship Id="rId5" Type="http://schemas.openxmlformats.org/officeDocument/2006/relationships/image" Target="../media/image54.jpg"/><Relationship Id="rId4" Type="http://schemas.openxmlformats.org/officeDocument/2006/relationships/hyperlink" Target="https://smartmoves.fi/taukoliikunta/break-pro-taukoliikuntasovellus/" TargetMode="Externa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5.xml"/><Relationship Id="rId1" Type="http://schemas.openxmlformats.org/officeDocument/2006/relationships/video" Target="https://www.youtube.com/embed/jLbG8Yb9vUw?feature=oembed" TargetMode="External"/><Relationship Id="rId5" Type="http://schemas.openxmlformats.org/officeDocument/2006/relationships/image" Target="../media/image55.jpeg"/><Relationship Id="rId4" Type="http://schemas.openxmlformats.org/officeDocument/2006/relationships/hyperlink" Target="https://www.youtube.com/watch?v=jLbG8Yb9vUw"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hyperlink" Target="https://ukkinstituutti.fi/sv/motionsrekommendationer/motionsrekommendation-for-barn-och-unga/"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65.png"/><Relationship Id="rId4" Type="http://schemas.openxmlformats.org/officeDocument/2006/relationships/hyperlink" Target="https://ukkinstituutti.fi/aineistot/presentation-motionsrekommendation-for-barn-och-unga-i-aldern-7-17-ar/"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7.xml"/><Relationship Id="rId1" Type="http://schemas.openxmlformats.org/officeDocument/2006/relationships/slideLayout" Target="../slideLayouts/slideLayout4.xml"/><Relationship Id="rId5" Type="http://schemas.openxmlformats.org/officeDocument/2006/relationships/hyperlink" Target="https://smartmoves.fi/opiskelija-tyokyky/" TargetMode="External"/><Relationship Id="rId4" Type="http://schemas.openxmlformats.org/officeDocument/2006/relationships/hyperlink" Target="https://julkaisut.valtioneuvosto.fi/bitstream/handle/10024/162984/OKM_2021_19.pdf?sequence=4&amp;isAllowed=y"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31.xml"/><Relationship Id="rId1" Type="http://schemas.openxmlformats.org/officeDocument/2006/relationships/slideLayout" Target="../slideLayouts/slideLayout4.xml"/><Relationship Id="rId4" Type="http://schemas.openxmlformats.org/officeDocument/2006/relationships/hyperlink" Target="https://ukkinstituutti.fi/aineistot/dagbok-for-uppfoljning-av-motion-och-somn/"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3.xml"/><Relationship Id="rId1" Type="http://schemas.openxmlformats.org/officeDocument/2006/relationships/slideLayout" Target="../slideLayouts/slideLayout4.xml"/><Relationship Id="rId5" Type="http://schemas.openxmlformats.org/officeDocument/2006/relationships/hyperlink" Target="https://ukkinstituutti.fi/sv/bedommotion/" TargetMode="External"/><Relationship Id="rId4" Type="http://schemas.openxmlformats.org/officeDocument/2006/relationships/hyperlink" Target="https://ukkinstituutti.fi/sv/motion-enkat/"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hyperlink" Target="https://ukkinstituutti.fi/aineistot/en-plan-for-att-oka-motion-eller-somn/" TargetMode="External"/><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hyperlink" Target="https://www.youtube.com/watch?v=ZahZi9f-rXk" TargetMode="External"/><Relationship Id="rId2" Type="http://schemas.openxmlformats.org/officeDocument/2006/relationships/notesSlide" Target="../notesSlides/notesSlide39.xml"/><Relationship Id="rId1" Type="http://schemas.openxmlformats.org/officeDocument/2006/relationships/slideLayout" Target="../slideLayouts/slideLayout5.xml"/><Relationship Id="rId4" Type="http://schemas.openxmlformats.org/officeDocument/2006/relationships/image" Target="../media/image72.jpg"/></Relationships>
</file>

<file path=ppt/slides/_rels/slide48.xml.rels><?xml version="1.0" encoding="UTF-8" standalone="yes"?>
<Relationships xmlns="http://schemas.openxmlformats.org/package/2006/relationships"><Relationship Id="rId3" Type="http://schemas.openxmlformats.org/officeDocument/2006/relationships/hyperlink" Target="https://smartmoves.fi/liikuntaturvallisuus/" TargetMode="External"/><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https://smartmoves.fi/toiminnalliset-opetusmenetelmat/actiontrack-suunnistus/" TargetMode="External"/><Relationship Id="rId2" Type="http://schemas.openxmlformats.org/officeDocument/2006/relationships/notesSlide" Target="../notesSlides/notesSlide41.xml"/><Relationship Id="rId1" Type="http://schemas.openxmlformats.org/officeDocument/2006/relationships/slideLayout" Target="../slideLayouts/slideLayout4.xml"/><Relationship Id="rId5" Type="http://schemas.openxmlformats.org/officeDocument/2006/relationships/image" Target="../media/image73.png"/><Relationship Id="rId4" Type="http://schemas.openxmlformats.org/officeDocument/2006/relationships/hyperlink" Target="https://smartmoves.fi/liikuntaturvallisuus/liikuntavammojen-hoito/"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2.xml"/><Relationship Id="rId1" Type="http://schemas.openxmlformats.org/officeDocument/2006/relationships/slideLayout" Target="../slideLayouts/slideLayout15.xml"/></Relationships>
</file>

<file path=ppt/slides/_rels/slide5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hyperlink" Target="https://www.youtube.com/watch?v=FoqX1Dm__iI" TargetMode="External"/></Relationships>
</file>

<file path=ppt/slides/_rels/slide52.xml.rels><?xml version="1.0" encoding="UTF-8" standalone="yes"?>
<Relationships xmlns="http://schemas.openxmlformats.org/package/2006/relationships"><Relationship Id="rId3" Type="http://schemas.openxmlformats.org/officeDocument/2006/relationships/hyperlink" Target="https://smartmoves.fi/sv/rorelsetips/" TargetMode="External"/><Relationship Id="rId7" Type="http://schemas.openxmlformats.org/officeDocument/2006/relationships/image" Target="../media/image67.jpg"/><Relationship Id="rId2" Type="http://schemas.openxmlformats.org/officeDocument/2006/relationships/notesSlide" Target="../notesSlides/notesSlide44.xml"/><Relationship Id="rId1" Type="http://schemas.openxmlformats.org/officeDocument/2006/relationships/slideLayout" Target="../slideLayouts/slideLayout4.xml"/><Relationship Id="rId6" Type="http://schemas.openxmlformats.org/officeDocument/2006/relationships/hyperlink" Target="https://smartmoves.fi/opiskeluergonomia/istuma-ja-seisomatyopisteen-ergonomia/" TargetMode="External"/><Relationship Id="rId5" Type="http://schemas.openxmlformats.org/officeDocument/2006/relationships/hyperlink" Target="https://smartmoves.fi/ergonomia/seisomatyo/" TargetMode="External"/><Relationship Id="rId4" Type="http://schemas.openxmlformats.org/officeDocument/2006/relationships/hyperlink" Target="https://smartmoves.fi/ergonomia/fyysisesti-raskas-tyo/" TargetMode="Externa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46.xml"/><Relationship Id="rId1" Type="http://schemas.openxmlformats.org/officeDocument/2006/relationships/slideLayout" Target="../slideLayouts/slideLayout16.xml"/><Relationship Id="rId5" Type="http://schemas.openxmlformats.org/officeDocument/2006/relationships/image" Target="../media/image5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www.youtube.com/watch?v=N59waiFFYQs" TargetMode="External"/><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43.png"/></Relationships>
</file>

<file path=ppt/slides/_rels/slide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hyperlink" Target="https://smartmoves.fi/liikkuminen/liikunnan-hyodyt/" TargetMode="External"/><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45.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167"/>
        <p:cNvGrpSpPr/>
        <p:nvPr/>
      </p:nvGrpSpPr>
      <p:grpSpPr>
        <a:xfrm>
          <a:off x="0" y="0"/>
          <a:ext cx="0" cy="0"/>
          <a:chOff x="0" y="0"/>
          <a:chExt cx="0" cy="0"/>
        </a:xfrm>
      </p:grpSpPr>
      <p:pic>
        <p:nvPicPr>
          <p:cNvPr id="168" name="Google Shape;168;p1" descr="A picture containing plate, drawing&#10;&#10;Description automatically generated"/>
          <p:cNvPicPr preferRelativeResize="0"/>
          <p:nvPr/>
        </p:nvPicPr>
        <p:blipFill rotWithShape="1">
          <a:blip r:embed="rId3">
            <a:alphaModFix/>
          </a:blip>
          <a:srcRect/>
          <a:stretch/>
        </p:blipFill>
        <p:spPr>
          <a:xfrm>
            <a:off x="1672863" y="1945687"/>
            <a:ext cx="4423138" cy="1866565"/>
          </a:xfrm>
          <a:prstGeom prst="rect">
            <a:avLst/>
          </a:prstGeom>
          <a:noFill/>
          <a:ln>
            <a:noFill/>
          </a:ln>
        </p:spPr>
      </p:pic>
      <p:pic>
        <p:nvPicPr>
          <p:cNvPr id="169" name="Google Shape;169;p1" descr="A picture containing logo&#10;&#10;Description automatically generated"/>
          <p:cNvPicPr preferRelativeResize="0"/>
          <p:nvPr/>
        </p:nvPicPr>
        <p:blipFill rotWithShape="1">
          <a:blip r:embed="rId4">
            <a:alphaModFix/>
          </a:blip>
          <a:srcRect/>
          <a:stretch/>
        </p:blipFill>
        <p:spPr>
          <a:xfrm>
            <a:off x="6096000" y="5185742"/>
            <a:ext cx="4172232" cy="577911"/>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uva 2" descr="Infografik om effekterna av fysisk aktivitet.">
            <a:extLst>
              <a:ext uri="{FF2B5EF4-FFF2-40B4-BE49-F238E27FC236}">
                <a16:creationId xmlns:a16="http://schemas.microsoft.com/office/drawing/2014/main" id="{E1E22B54-5A2D-CB1E-1E5B-BE78515F93EA}"/>
              </a:ext>
            </a:extLst>
          </p:cNvPr>
          <p:cNvPicPr>
            <a:picLocks noChangeAspect="1"/>
          </p:cNvPicPr>
          <p:nvPr/>
        </p:nvPicPr>
        <p:blipFill>
          <a:blip r:embed="rId2"/>
          <a:stretch>
            <a:fillRect/>
          </a:stretch>
        </p:blipFill>
        <p:spPr>
          <a:xfrm>
            <a:off x="1245624" y="0"/>
            <a:ext cx="9700752" cy="6858000"/>
          </a:xfrm>
          <a:prstGeom prst="rect">
            <a:avLst/>
          </a:prstGeom>
        </p:spPr>
      </p:pic>
    </p:spTree>
    <p:extLst>
      <p:ext uri="{BB962C8B-B14F-4D97-AF65-F5344CB8AC3E}">
        <p14:creationId xmlns:p14="http://schemas.microsoft.com/office/powerpoint/2010/main" val="8028160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uva 2" descr="Infografik om effekterna av fysisk aktivitet.">
            <a:extLst>
              <a:ext uri="{FF2B5EF4-FFF2-40B4-BE49-F238E27FC236}">
                <a16:creationId xmlns:a16="http://schemas.microsoft.com/office/drawing/2014/main" id="{08B990AF-40AB-AA22-9464-6A138BAF13AD}"/>
              </a:ext>
            </a:extLst>
          </p:cNvPr>
          <p:cNvPicPr>
            <a:picLocks noChangeAspect="1"/>
          </p:cNvPicPr>
          <p:nvPr/>
        </p:nvPicPr>
        <p:blipFill>
          <a:blip r:embed="rId2"/>
          <a:stretch>
            <a:fillRect/>
          </a:stretch>
        </p:blipFill>
        <p:spPr>
          <a:xfrm>
            <a:off x="1245624" y="0"/>
            <a:ext cx="9700752" cy="6858000"/>
          </a:xfrm>
          <a:prstGeom prst="rect">
            <a:avLst/>
          </a:prstGeom>
        </p:spPr>
      </p:pic>
    </p:spTree>
    <p:extLst>
      <p:ext uri="{BB962C8B-B14F-4D97-AF65-F5344CB8AC3E}">
        <p14:creationId xmlns:p14="http://schemas.microsoft.com/office/powerpoint/2010/main" val="19169476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uva 2" descr="Infografik om effekterna av fysisk aktivitet.">
            <a:extLst>
              <a:ext uri="{FF2B5EF4-FFF2-40B4-BE49-F238E27FC236}">
                <a16:creationId xmlns:a16="http://schemas.microsoft.com/office/drawing/2014/main" id="{43EB55B2-58D8-6BEF-3129-9A820BA2D1AD}"/>
              </a:ext>
            </a:extLst>
          </p:cNvPr>
          <p:cNvPicPr>
            <a:picLocks noChangeAspect="1"/>
          </p:cNvPicPr>
          <p:nvPr/>
        </p:nvPicPr>
        <p:blipFill>
          <a:blip r:embed="rId2"/>
          <a:stretch>
            <a:fillRect/>
          </a:stretch>
        </p:blipFill>
        <p:spPr>
          <a:xfrm>
            <a:off x="1245624" y="0"/>
            <a:ext cx="9700752" cy="6858000"/>
          </a:xfrm>
          <a:prstGeom prst="rect">
            <a:avLst/>
          </a:prstGeom>
        </p:spPr>
      </p:pic>
    </p:spTree>
    <p:extLst>
      <p:ext uri="{BB962C8B-B14F-4D97-AF65-F5344CB8AC3E}">
        <p14:creationId xmlns:p14="http://schemas.microsoft.com/office/powerpoint/2010/main" val="2877377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uva 2" descr="Infografik om effekterna av fysisk aktivitet.">
            <a:extLst>
              <a:ext uri="{FF2B5EF4-FFF2-40B4-BE49-F238E27FC236}">
                <a16:creationId xmlns:a16="http://schemas.microsoft.com/office/drawing/2014/main" id="{FEC8B22F-3AEA-51B6-3580-36E7328F26CD}"/>
              </a:ext>
            </a:extLst>
          </p:cNvPr>
          <p:cNvPicPr>
            <a:picLocks noChangeAspect="1"/>
          </p:cNvPicPr>
          <p:nvPr/>
        </p:nvPicPr>
        <p:blipFill>
          <a:blip r:embed="rId2"/>
          <a:stretch>
            <a:fillRect/>
          </a:stretch>
        </p:blipFill>
        <p:spPr>
          <a:xfrm>
            <a:off x="155448" y="9144"/>
            <a:ext cx="11881104" cy="6839712"/>
          </a:xfrm>
          <a:prstGeom prst="rect">
            <a:avLst/>
          </a:prstGeom>
        </p:spPr>
      </p:pic>
    </p:spTree>
    <p:extLst>
      <p:ext uri="{BB962C8B-B14F-4D97-AF65-F5344CB8AC3E}">
        <p14:creationId xmlns:p14="http://schemas.microsoft.com/office/powerpoint/2010/main" val="4094397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uva 2" descr="Infografik om effekterna av fysisk aktivitet.">
            <a:extLst>
              <a:ext uri="{FF2B5EF4-FFF2-40B4-BE49-F238E27FC236}">
                <a16:creationId xmlns:a16="http://schemas.microsoft.com/office/drawing/2014/main" id="{401A30E1-D2D5-259A-D134-F1BAB30C0FD6}"/>
              </a:ext>
            </a:extLst>
          </p:cNvPr>
          <p:cNvPicPr>
            <a:picLocks noChangeAspect="1"/>
          </p:cNvPicPr>
          <p:nvPr/>
        </p:nvPicPr>
        <p:blipFill>
          <a:blip r:embed="rId2"/>
          <a:stretch>
            <a:fillRect/>
          </a:stretch>
        </p:blipFill>
        <p:spPr>
          <a:xfrm>
            <a:off x="155448" y="9144"/>
            <a:ext cx="11881104" cy="6839712"/>
          </a:xfrm>
          <a:prstGeom prst="rect">
            <a:avLst/>
          </a:prstGeom>
        </p:spPr>
      </p:pic>
    </p:spTree>
    <p:extLst>
      <p:ext uri="{BB962C8B-B14F-4D97-AF65-F5344CB8AC3E}">
        <p14:creationId xmlns:p14="http://schemas.microsoft.com/office/powerpoint/2010/main" val="29892398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uva 2" descr="Infografik om effekterna av fysisk aktivitet.">
            <a:extLst>
              <a:ext uri="{FF2B5EF4-FFF2-40B4-BE49-F238E27FC236}">
                <a16:creationId xmlns:a16="http://schemas.microsoft.com/office/drawing/2014/main" id="{F1096106-9989-0793-0F97-8D7CC927476F}"/>
              </a:ext>
            </a:extLst>
          </p:cNvPr>
          <p:cNvPicPr>
            <a:picLocks noChangeAspect="1"/>
          </p:cNvPicPr>
          <p:nvPr/>
        </p:nvPicPr>
        <p:blipFill>
          <a:blip r:embed="rId2"/>
          <a:stretch>
            <a:fillRect/>
          </a:stretch>
        </p:blipFill>
        <p:spPr>
          <a:xfrm>
            <a:off x="155448" y="9144"/>
            <a:ext cx="11881104" cy="6839712"/>
          </a:xfrm>
          <a:prstGeom prst="rect">
            <a:avLst/>
          </a:prstGeom>
        </p:spPr>
      </p:pic>
    </p:spTree>
    <p:extLst>
      <p:ext uri="{BB962C8B-B14F-4D97-AF65-F5344CB8AC3E}">
        <p14:creationId xmlns:p14="http://schemas.microsoft.com/office/powerpoint/2010/main" val="2639154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uva 2" descr="Infografik om effekterna av fysisk aktivitet.">
            <a:extLst>
              <a:ext uri="{FF2B5EF4-FFF2-40B4-BE49-F238E27FC236}">
                <a16:creationId xmlns:a16="http://schemas.microsoft.com/office/drawing/2014/main" id="{8AC5B131-4EC5-B4BD-8F9B-71DC0A5EC507}"/>
              </a:ext>
            </a:extLst>
          </p:cNvPr>
          <p:cNvPicPr>
            <a:picLocks noChangeAspect="1"/>
          </p:cNvPicPr>
          <p:nvPr/>
        </p:nvPicPr>
        <p:blipFill>
          <a:blip r:embed="rId2"/>
          <a:stretch>
            <a:fillRect/>
          </a:stretch>
        </p:blipFill>
        <p:spPr>
          <a:xfrm>
            <a:off x="155448" y="9144"/>
            <a:ext cx="11881104" cy="6839712"/>
          </a:xfrm>
          <a:prstGeom prst="rect">
            <a:avLst/>
          </a:prstGeom>
        </p:spPr>
      </p:pic>
    </p:spTree>
    <p:extLst>
      <p:ext uri="{BB962C8B-B14F-4D97-AF65-F5344CB8AC3E}">
        <p14:creationId xmlns:p14="http://schemas.microsoft.com/office/powerpoint/2010/main" val="3229866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uva 2" descr="Infografik om effekterna av fysisk aktivitet.">
            <a:extLst>
              <a:ext uri="{FF2B5EF4-FFF2-40B4-BE49-F238E27FC236}">
                <a16:creationId xmlns:a16="http://schemas.microsoft.com/office/drawing/2014/main" id="{D2ECCE3C-AE56-DFD0-961D-5DB2ABE3A08D}"/>
              </a:ext>
            </a:extLst>
          </p:cNvPr>
          <p:cNvPicPr>
            <a:picLocks noChangeAspect="1"/>
          </p:cNvPicPr>
          <p:nvPr/>
        </p:nvPicPr>
        <p:blipFill>
          <a:blip r:embed="rId2"/>
          <a:stretch>
            <a:fillRect/>
          </a:stretch>
        </p:blipFill>
        <p:spPr>
          <a:xfrm>
            <a:off x="155448" y="9144"/>
            <a:ext cx="11881104" cy="6839712"/>
          </a:xfrm>
          <a:prstGeom prst="rect">
            <a:avLst/>
          </a:prstGeom>
        </p:spPr>
      </p:pic>
    </p:spTree>
    <p:extLst>
      <p:ext uri="{BB962C8B-B14F-4D97-AF65-F5344CB8AC3E}">
        <p14:creationId xmlns:p14="http://schemas.microsoft.com/office/powerpoint/2010/main" val="6246320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p10"/>
          <p:cNvSpPr txBox="1">
            <a:spLocks noGrp="1"/>
          </p:cNvSpPr>
          <p:nvPr>
            <p:ph type="body" idx="1"/>
          </p:nvPr>
        </p:nvSpPr>
        <p:spPr>
          <a:xfrm>
            <a:off x="839787" y="1158649"/>
            <a:ext cx="5869125" cy="823912"/>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accent2"/>
              </a:buClr>
              <a:buSzPts val="3200"/>
              <a:buNone/>
            </a:pPr>
            <a:r>
              <a:rPr lang="en-US" sz="3200"/>
              <a:t>Fundera tillsammans</a:t>
            </a:r>
            <a:endParaRPr sz="3200"/>
          </a:p>
        </p:txBody>
      </p:sp>
      <p:sp>
        <p:nvSpPr>
          <p:cNvPr id="241" name="Google Shape;241;p10"/>
          <p:cNvSpPr txBox="1">
            <a:spLocks noGrp="1"/>
          </p:cNvSpPr>
          <p:nvPr>
            <p:ph type="body" idx="2"/>
          </p:nvPr>
        </p:nvSpPr>
        <p:spPr>
          <a:xfrm>
            <a:off x="839787" y="2289464"/>
            <a:ext cx="5869125" cy="3409887"/>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accent4"/>
              </a:buClr>
              <a:buSzPts val="2000"/>
              <a:buChar char="•"/>
            </a:pPr>
            <a:r>
              <a:rPr lang="en-US" sz="2000"/>
              <a:t>Hur påverkar långvarigt stillasittande eller stillastående kroppen och humöret? Hur mår man av det?</a:t>
            </a:r>
            <a:endParaRPr sz="2000"/>
          </a:p>
          <a:p>
            <a:pPr marL="457200" lvl="0" indent="0" algn="l" rtl="0">
              <a:lnSpc>
                <a:spcPct val="90000"/>
              </a:lnSpc>
              <a:spcBef>
                <a:spcPts val="0"/>
              </a:spcBef>
              <a:spcAft>
                <a:spcPts val="0"/>
              </a:spcAft>
              <a:buNone/>
            </a:pPr>
            <a:endParaRPr sz="2000"/>
          </a:p>
          <a:p>
            <a:pPr marL="228600" lvl="0" indent="-228600" algn="l" rtl="0">
              <a:lnSpc>
                <a:spcPct val="90000"/>
              </a:lnSpc>
              <a:spcBef>
                <a:spcPts val="0"/>
              </a:spcBef>
              <a:spcAft>
                <a:spcPts val="0"/>
              </a:spcAft>
              <a:buClr>
                <a:schemeClr val="accent4"/>
              </a:buClr>
              <a:buSzPts val="2000"/>
              <a:buChar char="•"/>
            </a:pPr>
            <a:r>
              <a:rPr lang="en-US" sz="2000"/>
              <a:t>Enligt undersökningar sitter studerande i genomsnitt 9-10 timmar om dagen. Hur länge tror du att du sitter?</a:t>
            </a:r>
            <a:endParaRPr/>
          </a:p>
        </p:txBody>
      </p:sp>
      <p:sp>
        <p:nvSpPr>
          <p:cNvPr id="242" name="Google Shape;242;p10"/>
          <p:cNvSpPr txBox="1">
            <a:spLocks noGrp="1"/>
          </p:cNvSpPr>
          <p:nvPr>
            <p:ph type="body" idx="3"/>
          </p:nvPr>
        </p:nvSpPr>
        <p:spPr>
          <a:xfrm>
            <a:off x="7008812" y="-9526"/>
            <a:ext cx="5183188" cy="6867525"/>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None/>
            </a:pPr>
            <a:endParaRPr/>
          </a:p>
        </p:txBody>
      </p:sp>
      <p:sp>
        <p:nvSpPr>
          <p:cNvPr id="243" name="Google Shape;243;p10"/>
          <p:cNvSpPr txBox="1">
            <a:spLocks noGrp="1"/>
          </p:cNvSpPr>
          <p:nvPr>
            <p:ph type="dt" idx="10"/>
          </p:nvPr>
        </p:nvSpPr>
        <p:spPr>
          <a:xfrm>
            <a:off x="4858750" y="6356350"/>
            <a:ext cx="3423402"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23.8.2023</a:t>
            </a:r>
            <a:endParaRPr>
              <a:latin typeface="Poppins Light"/>
              <a:ea typeface="Poppins Light"/>
              <a:cs typeface="Poppins Light"/>
              <a:sym typeface="Poppins Light"/>
            </a:endParaRPr>
          </a:p>
        </p:txBody>
      </p:sp>
      <p:pic>
        <p:nvPicPr>
          <p:cNvPr id="244" name="Google Shape;244;p10" descr="ryhmä ihmisiä seisovat nurmikon päällä"/>
          <p:cNvPicPr preferRelativeResize="0"/>
          <p:nvPr/>
        </p:nvPicPr>
        <p:blipFill rotWithShape="1">
          <a:blip r:embed="rId3">
            <a:alphaModFix/>
          </a:blip>
          <a:srcRect b="-89"/>
          <a:stretch/>
        </p:blipFill>
        <p:spPr>
          <a:xfrm>
            <a:off x="7008812" y="0"/>
            <a:ext cx="5183188" cy="6864096"/>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p11"/>
          <p:cNvSpPr txBox="1">
            <a:spLocks noGrp="1"/>
          </p:cNvSpPr>
          <p:nvPr>
            <p:ph type="title"/>
          </p:nvPr>
        </p:nvSpPr>
        <p:spPr>
          <a:xfrm>
            <a:off x="979713" y="735239"/>
            <a:ext cx="8644847"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2"/>
              </a:buClr>
              <a:buSzPts val="4400"/>
              <a:buFont typeface="Poppins"/>
              <a:buNone/>
            </a:pPr>
            <a:r>
              <a:rPr lang="en-US">
                <a:solidFill>
                  <a:schemeClr val="accent2"/>
                </a:solidFill>
              </a:rPr>
              <a:t>Att sitta stilla är som gift för kroppen</a:t>
            </a:r>
            <a:endParaRPr/>
          </a:p>
        </p:txBody>
      </p:sp>
      <p:sp>
        <p:nvSpPr>
          <p:cNvPr id="250" name="Google Shape;250;p11"/>
          <p:cNvSpPr txBox="1">
            <a:spLocks noGrp="1"/>
          </p:cNvSpPr>
          <p:nvPr>
            <p:ph type="body" idx="1"/>
          </p:nvPr>
        </p:nvSpPr>
        <p:spPr>
          <a:xfrm>
            <a:off x="838199" y="2435225"/>
            <a:ext cx="9448800" cy="2724604"/>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accent4"/>
              </a:buClr>
              <a:buSzPts val="2000"/>
              <a:buChar char="•"/>
            </a:pPr>
            <a:r>
              <a:rPr lang="en-US"/>
              <a:t>Rikligt stillasittande och -stående är en riktig utmaning för vår kropp och kan utsätta oss för olika symtom i stöd- och rörelseorganen. </a:t>
            </a:r>
            <a:endParaRPr/>
          </a:p>
          <a:p>
            <a:pPr marL="228600" lvl="0" indent="-228600" algn="l" rtl="0">
              <a:lnSpc>
                <a:spcPct val="90000"/>
              </a:lnSpc>
              <a:spcBef>
                <a:spcPts val="1000"/>
              </a:spcBef>
              <a:spcAft>
                <a:spcPts val="0"/>
              </a:spcAft>
              <a:buClr>
                <a:schemeClr val="accent4"/>
              </a:buClr>
              <a:buSzPts val="2000"/>
              <a:buChar char="•"/>
            </a:pPr>
            <a:r>
              <a:rPr lang="en-US"/>
              <a:t>Dessutom är långvarigt stillasittande och -stående en hälsorisk som kan utveckla hjärt- och ämnesomsättningssjukdomar.</a:t>
            </a:r>
            <a:endParaRPr/>
          </a:p>
        </p:txBody>
      </p:sp>
      <p:sp>
        <p:nvSpPr>
          <p:cNvPr id="251" name="Google Shape;251;p11"/>
          <p:cNvSpPr txBox="1">
            <a:spLocks noGrp="1"/>
          </p:cNvSpPr>
          <p:nvPr>
            <p:ph type="dt" idx="10"/>
          </p:nvPr>
        </p:nvSpPr>
        <p:spPr>
          <a:xfrm>
            <a:off x="4858750" y="6356350"/>
            <a:ext cx="3423402"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23.8.2023</a:t>
            </a:r>
            <a:endParaRPr>
              <a:latin typeface="Poppins Light"/>
              <a:ea typeface="Poppins Light"/>
              <a:cs typeface="Poppins Light"/>
              <a:sym typeface="Poppins Light"/>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174"/>
        <p:cNvGrpSpPr/>
        <p:nvPr/>
      </p:nvGrpSpPr>
      <p:grpSpPr>
        <a:xfrm>
          <a:off x="0" y="0"/>
          <a:ext cx="0" cy="0"/>
          <a:chOff x="0" y="0"/>
          <a:chExt cx="0" cy="0"/>
        </a:xfrm>
      </p:grpSpPr>
      <p:sp>
        <p:nvSpPr>
          <p:cNvPr id="175" name="Google Shape;175;p2"/>
          <p:cNvSpPr txBox="1">
            <a:spLocks noGrp="1"/>
          </p:cNvSpPr>
          <p:nvPr>
            <p:ph type="ctrTitle"/>
          </p:nvPr>
        </p:nvSpPr>
        <p:spPr>
          <a:xfrm>
            <a:off x="1349829" y="1606498"/>
            <a:ext cx="9144000" cy="23876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6000"/>
              <a:buFont typeface="Poppins"/>
              <a:buNone/>
            </a:pPr>
            <a:r>
              <a:rPr lang="en-US" dirty="0" err="1"/>
              <a:t>Fysisk</a:t>
            </a:r>
            <a:r>
              <a:rPr lang="en-US" dirty="0"/>
              <a:t> </a:t>
            </a:r>
            <a:r>
              <a:rPr lang="en-US" dirty="0" err="1"/>
              <a:t>aktivitet</a:t>
            </a:r>
            <a:endParaRPr dirty="0"/>
          </a:p>
        </p:txBody>
      </p:sp>
      <p:pic>
        <p:nvPicPr>
          <p:cNvPr id="176" name="Google Shape;176;p2"/>
          <p:cNvPicPr preferRelativeResize="0"/>
          <p:nvPr/>
        </p:nvPicPr>
        <p:blipFill rotWithShape="1">
          <a:blip r:embed="rId3">
            <a:alphaModFix/>
          </a:blip>
          <a:srcRect/>
          <a:stretch/>
        </p:blipFill>
        <p:spPr>
          <a:xfrm>
            <a:off x="6498771" y="6223805"/>
            <a:ext cx="2646736" cy="271318"/>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p12"/>
          <p:cNvSpPr txBox="1">
            <a:spLocks noGrp="1"/>
          </p:cNvSpPr>
          <p:nvPr>
            <p:ph type="title"/>
          </p:nvPr>
        </p:nvSpPr>
        <p:spPr>
          <a:xfrm>
            <a:off x="838200" y="925019"/>
            <a:ext cx="8182510" cy="1325563"/>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accent2"/>
              </a:buClr>
              <a:buSzPct val="100000"/>
              <a:buFont typeface="Poppins"/>
              <a:buNone/>
            </a:pPr>
            <a:r>
              <a:rPr lang="en-US">
                <a:solidFill>
                  <a:schemeClr val="accent2"/>
                </a:solidFill>
              </a:rPr>
              <a:t>Hur påverkar långvarigt stillasittande eller annan inaktivitet vår hälsa?</a:t>
            </a:r>
            <a:endParaRPr/>
          </a:p>
        </p:txBody>
      </p:sp>
      <p:sp>
        <p:nvSpPr>
          <p:cNvPr id="257" name="Google Shape;257;p12"/>
          <p:cNvSpPr txBox="1">
            <a:spLocks noGrp="1"/>
          </p:cNvSpPr>
          <p:nvPr>
            <p:ph type="body" idx="1"/>
          </p:nvPr>
        </p:nvSpPr>
        <p:spPr>
          <a:xfrm>
            <a:off x="838200" y="2724287"/>
            <a:ext cx="5065643"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accent4"/>
              </a:buClr>
              <a:buSzPts val="2000"/>
              <a:buChar char="•"/>
            </a:pPr>
            <a:r>
              <a:rPr lang="en-US"/>
              <a:t>Sittande gör att blodcirkulationen blir långsammare i hela kroppen, också i hjärnan. Du kan få huvudvärk och tankegången kan bli långsammare.</a:t>
            </a:r>
            <a:endParaRPr/>
          </a:p>
          <a:p>
            <a:pPr marL="228600" lvl="0" indent="-228600" algn="l" rtl="0">
              <a:lnSpc>
                <a:spcPct val="90000"/>
              </a:lnSpc>
              <a:spcBef>
                <a:spcPts val="1000"/>
              </a:spcBef>
              <a:spcAft>
                <a:spcPts val="0"/>
              </a:spcAft>
              <a:buClr>
                <a:schemeClr val="accent4"/>
              </a:buClr>
              <a:buSzPts val="2000"/>
              <a:buChar char="•"/>
            </a:pPr>
            <a:r>
              <a:rPr lang="en-US"/>
              <a:t>Sittande belastar kroppen ensidigt och kan orsaka värk och stelhet bl.a. i nacken, axlarna och ryggen.</a:t>
            </a:r>
            <a:endParaRPr/>
          </a:p>
          <a:p>
            <a:pPr marL="228600" lvl="0" indent="-228600" algn="l" rtl="0">
              <a:lnSpc>
                <a:spcPct val="90000"/>
              </a:lnSpc>
              <a:spcBef>
                <a:spcPts val="1000"/>
              </a:spcBef>
              <a:spcAft>
                <a:spcPts val="0"/>
              </a:spcAft>
              <a:buClr>
                <a:schemeClr val="accent4"/>
              </a:buClr>
              <a:buSzPts val="2000"/>
              <a:buChar char="•"/>
            </a:pPr>
            <a:r>
              <a:rPr lang="en-US"/>
              <a:t>Lederna kan bli stela.</a:t>
            </a:r>
            <a:endParaRPr/>
          </a:p>
        </p:txBody>
      </p:sp>
      <p:sp>
        <p:nvSpPr>
          <p:cNvPr id="258" name="Google Shape;258;p12"/>
          <p:cNvSpPr txBox="1">
            <a:spLocks noGrp="1"/>
          </p:cNvSpPr>
          <p:nvPr>
            <p:ph type="dt" idx="10"/>
          </p:nvPr>
        </p:nvSpPr>
        <p:spPr>
          <a:xfrm>
            <a:off x="4858750" y="6356350"/>
            <a:ext cx="3423402"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23.8.2023</a:t>
            </a:r>
            <a:endParaRPr>
              <a:latin typeface="Poppins Light"/>
              <a:ea typeface="Poppins Light"/>
              <a:cs typeface="Poppins Light"/>
              <a:sym typeface="Poppins Light"/>
            </a:endParaRPr>
          </a:p>
        </p:txBody>
      </p:sp>
      <p:sp>
        <p:nvSpPr>
          <p:cNvPr id="259" name="Google Shape;259;p12"/>
          <p:cNvSpPr txBox="1">
            <a:spLocks noGrp="1"/>
          </p:cNvSpPr>
          <p:nvPr>
            <p:ph type="body" idx="2"/>
          </p:nvPr>
        </p:nvSpPr>
        <p:spPr>
          <a:xfrm>
            <a:off x="6288157" y="2724287"/>
            <a:ext cx="5065643"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accent4"/>
              </a:buClr>
              <a:buSzPts val="2000"/>
              <a:buChar char="•"/>
            </a:pPr>
            <a:r>
              <a:rPr lang="en-US"/>
              <a:t>En sittande livsstil belastar anatomin och saktar ner dess ämnesomsättning i nedre ryggen. Detta kan kännas som stelhet eller värk.</a:t>
            </a:r>
            <a:endParaRPr/>
          </a:p>
          <a:p>
            <a:pPr marL="228600" lvl="0" indent="-228600" algn="l" rtl="0">
              <a:lnSpc>
                <a:spcPct val="90000"/>
              </a:lnSpc>
              <a:spcBef>
                <a:spcPts val="1000"/>
              </a:spcBef>
              <a:spcAft>
                <a:spcPts val="0"/>
              </a:spcAft>
              <a:buClr>
                <a:schemeClr val="accent4"/>
              </a:buClr>
              <a:buSzPts val="2000"/>
              <a:buChar char="•"/>
            </a:pPr>
            <a:r>
              <a:rPr lang="en-US"/>
              <a:t>Sittande orsakar svullnad i fötterna, eftersom blodflödet från venerna till hjärtat saktas ner.</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p13"/>
          <p:cNvSpPr txBox="1">
            <a:spLocks noGrp="1"/>
          </p:cNvSpPr>
          <p:nvPr>
            <p:ph type="title"/>
          </p:nvPr>
        </p:nvSpPr>
        <p:spPr>
          <a:xfrm>
            <a:off x="577726" y="439736"/>
            <a:ext cx="3470953" cy="1821216"/>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accent4"/>
              </a:buClr>
              <a:buSzPts val="3000"/>
              <a:buFont typeface="Poppins"/>
              <a:buNone/>
            </a:pPr>
            <a:r>
              <a:rPr lang="en-US" sz="3000"/>
              <a:t>Det lönar sig alltid att pausa stillasittandet</a:t>
            </a:r>
            <a:endParaRPr sz="3000"/>
          </a:p>
        </p:txBody>
      </p:sp>
      <p:sp>
        <p:nvSpPr>
          <p:cNvPr id="265" name="Google Shape;265;p13"/>
          <p:cNvSpPr txBox="1">
            <a:spLocks noGrp="1"/>
          </p:cNvSpPr>
          <p:nvPr>
            <p:ph type="body" idx="1"/>
          </p:nvPr>
        </p:nvSpPr>
        <p:spPr>
          <a:xfrm>
            <a:off x="4459111" y="5780995"/>
            <a:ext cx="7392687" cy="365125"/>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accent2"/>
              </a:buClr>
              <a:buSzPts val="1600"/>
              <a:buNone/>
            </a:pPr>
            <a:r>
              <a:rPr lang="en-US" sz="1600" u="sng">
                <a:solidFill>
                  <a:schemeClr val="hlink"/>
                </a:solidFill>
                <a:hlinkClick r:id="rId3"/>
              </a:rPr>
              <a:t>(62) Smart Moves - Kroppaan liikettä nyrkkeilemällä - YouTube</a:t>
            </a:r>
            <a:endParaRPr sz="1600"/>
          </a:p>
        </p:txBody>
      </p:sp>
      <p:sp>
        <p:nvSpPr>
          <p:cNvPr id="266" name="Google Shape;266;p13"/>
          <p:cNvSpPr txBox="1">
            <a:spLocks noGrp="1"/>
          </p:cNvSpPr>
          <p:nvPr>
            <p:ph type="dt" idx="10"/>
          </p:nvPr>
        </p:nvSpPr>
        <p:spPr>
          <a:xfrm>
            <a:off x="4858750" y="6356350"/>
            <a:ext cx="3423402"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23.8.2023</a:t>
            </a:r>
            <a:endParaRPr>
              <a:latin typeface="Poppins Light"/>
              <a:ea typeface="Poppins Light"/>
              <a:cs typeface="Poppins Light"/>
              <a:sym typeface="Poppins Light"/>
            </a:endParaRPr>
          </a:p>
        </p:txBody>
      </p:sp>
      <p:sp>
        <p:nvSpPr>
          <p:cNvPr id="267" name="Google Shape;267;p13"/>
          <p:cNvSpPr txBox="1">
            <a:spLocks noGrp="1"/>
          </p:cNvSpPr>
          <p:nvPr>
            <p:ph type="body" idx="3"/>
          </p:nvPr>
        </p:nvSpPr>
        <p:spPr>
          <a:xfrm>
            <a:off x="689808" y="2070440"/>
            <a:ext cx="3246900" cy="2717100"/>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accent4"/>
              </a:buClr>
              <a:buSzPts val="1400"/>
              <a:buFont typeface="Arial"/>
              <a:buChar char="•"/>
            </a:pPr>
            <a:r>
              <a:rPr lang="en-US" sz="1400"/>
              <a:t>All rörelse, också liten, är alltid ett plus!</a:t>
            </a:r>
            <a:endParaRPr/>
          </a:p>
          <a:p>
            <a:pPr marL="228600" lvl="0" indent="-228600" algn="l" rtl="0">
              <a:lnSpc>
                <a:spcPct val="90000"/>
              </a:lnSpc>
              <a:spcBef>
                <a:spcPts val="1000"/>
              </a:spcBef>
              <a:spcAft>
                <a:spcPts val="0"/>
              </a:spcAft>
              <a:buClr>
                <a:schemeClr val="accent4"/>
              </a:buClr>
              <a:buSzPts val="1400"/>
              <a:buFont typeface="Arial"/>
              <a:buChar char="•"/>
            </a:pPr>
            <a:r>
              <a:rPr lang="en-US" sz="1400"/>
              <a:t>Det är viktigt att pausa stillasittandet under lektionerna - det håller dig pigg i både kropp och knopp under hela lektionen.</a:t>
            </a:r>
            <a:endParaRPr sz="1400"/>
          </a:p>
          <a:p>
            <a:pPr marL="228600" lvl="0" indent="-228600" algn="l" rtl="0">
              <a:lnSpc>
                <a:spcPct val="90000"/>
              </a:lnSpc>
              <a:spcBef>
                <a:spcPts val="1000"/>
              </a:spcBef>
              <a:spcAft>
                <a:spcPts val="0"/>
              </a:spcAft>
              <a:buClr>
                <a:schemeClr val="accent4"/>
              </a:buClr>
              <a:buSzPts val="1400"/>
              <a:buFont typeface="Arial"/>
              <a:buChar char="•"/>
            </a:pPr>
            <a:r>
              <a:rPr lang="en-US" sz="1400"/>
              <a:t>Hitta på egen pausgymnastik eller prova på färdig pausgymnastik på video. </a:t>
            </a:r>
            <a:endParaRPr/>
          </a:p>
          <a:p>
            <a:pPr marL="228600" lvl="0" indent="-228600" algn="l" rtl="0">
              <a:lnSpc>
                <a:spcPct val="90000"/>
              </a:lnSpc>
              <a:spcBef>
                <a:spcPts val="1000"/>
              </a:spcBef>
              <a:spcAft>
                <a:spcPts val="0"/>
              </a:spcAft>
              <a:buClr>
                <a:schemeClr val="accent4"/>
              </a:buClr>
              <a:buSzPts val="1400"/>
              <a:buFont typeface="Arial"/>
              <a:buChar char="•"/>
            </a:pPr>
            <a:r>
              <a:rPr lang="en-US" sz="1400"/>
              <a:t>Ta i bruk </a:t>
            </a:r>
            <a:r>
              <a:rPr lang="en-US" sz="1400" u="sng">
                <a:solidFill>
                  <a:schemeClr val="hlink"/>
                </a:solidFill>
                <a:hlinkClick r:id="rId4"/>
              </a:rPr>
              <a:t>BREAK PRO -pausgymnastiksappen</a:t>
            </a:r>
            <a:endParaRPr sz="1400"/>
          </a:p>
          <a:p>
            <a:pPr marL="228600" lvl="0" indent="-228600" algn="l" rtl="0">
              <a:lnSpc>
                <a:spcPct val="90000"/>
              </a:lnSpc>
              <a:spcBef>
                <a:spcPts val="1000"/>
              </a:spcBef>
              <a:spcAft>
                <a:spcPts val="0"/>
              </a:spcAft>
              <a:buClr>
                <a:schemeClr val="accent4"/>
              </a:buClr>
              <a:buSzPts val="1400"/>
              <a:buFont typeface="Arial"/>
              <a:buChar char="•"/>
            </a:pPr>
            <a:r>
              <a:rPr lang="en-US" sz="1400"/>
              <a:t>Vilka sätt att minska stilasittandet och öka rörelse eller motion under studiedagen skulle hela gruppen gilla? Gör några av dessa sätt till en vana!</a:t>
            </a:r>
            <a:endParaRPr/>
          </a:p>
        </p:txBody>
      </p:sp>
      <p:pic>
        <p:nvPicPr>
          <p:cNvPr id="268" name="Google Shape;268;p13" descr="YouTube video -linkki"/>
          <p:cNvPicPr preferRelativeResize="0">
            <a:picLocks noGrp="1"/>
          </p:cNvPicPr>
          <p:nvPr>
            <p:ph type="body" idx="2"/>
          </p:nvPr>
        </p:nvPicPr>
        <p:blipFill rotWithShape="1">
          <a:blip r:embed="rId5">
            <a:alphaModFix/>
          </a:blip>
          <a:srcRect/>
          <a:stretch/>
        </p:blipFill>
        <p:spPr>
          <a:xfrm>
            <a:off x="4459111" y="1549138"/>
            <a:ext cx="7392687" cy="417686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8"/>
                                        </p:tgtEl>
                                        <p:attrNameLst>
                                          <p:attrName>style.visibility</p:attrName>
                                        </p:attrNameLst>
                                      </p:cBhvr>
                                      <p:to>
                                        <p:strVal val="visible"/>
                                      </p:to>
                                    </p:set>
                                    <p:animEffect transition="in" filter="fade">
                                      <p:cBhvr>
                                        <p:cTn id="7" dur="1"/>
                                        <p:tgtEl>
                                          <p:spTgt spid="2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p14"/>
          <p:cNvSpPr txBox="1">
            <a:spLocks noGrp="1"/>
          </p:cNvSpPr>
          <p:nvPr>
            <p:ph type="title"/>
          </p:nvPr>
        </p:nvSpPr>
        <p:spPr>
          <a:xfrm>
            <a:off x="839789" y="365125"/>
            <a:ext cx="3362097" cy="3642431"/>
          </a:xfrm>
          <a:prstGeom prst="rect">
            <a:avLst/>
          </a:prstGeom>
          <a:noFill/>
          <a:ln>
            <a:noFill/>
          </a:ln>
        </p:spPr>
        <p:txBody>
          <a:bodyPr spcFirstLastPara="1" wrap="square" lIns="91425" tIns="45700" rIns="91425" bIns="45700" anchor="ctr" anchorCtr="0">
            <a:normAutofit/>
          </a:bodyPr>
          <a:lstStyle/>
          <a:p>
            <a:pPr>
              <a:buSzPts val="3960"/>
            </a:pPr>
            <a:r>
              <a:rPr lang="en-US" sz="2350" dirty="0" err="1"/>
              <a:t>Rekommendationen</a:t>
            </a:r>
            <a:r>
              <a:rPr lang="en-US" sz="2350" dirty="0"/>
              <a:t> om </a:t>
            </a:r>
            <a:r>
              <a:rPr lang="en-US" sz="2350" dirty="0" err="1"/>
              <a:t>fysisk</a:t>
            </a:r>
            <a:r>
              <a:rPr lang="en-US" sz="2350" dirty="0"/>
              <a:t> </a:t>
            </a:r>
            <a:r>
              <a:rPr lang="en-US" sz="2350" dirty="0" err="1"/>
              <a:t>aktivitet</a:t>
            </a:r>
            <a:r>
              <a:rPr lang="en-US" sz="2350" dirty="0"/>
              <a:t> för 7-17 -</a:t>
            </a:r>
            <a:r>
              <a:rPr lang="en-US" sz="2350" dirty="0" err="1"/>
              <a:t>åringar</a:t>
            </a:r>
            <a:endParaRPr sz="2350" dirty="0" err="1"/>
          </a:p>
        </p:txBody>
      </p:sp>
      <p:sp>
        <p:nvSpPr>
          <p:cNvPr id="274" name="Google Shape;274;p14"/>
          <p:cNvSpPr txBox="1">
            <a:spLocks noGrp="1"/>
          </p:cNvSpPr>
          <p:nvPr>
            <p:ph type="body" idx="1"/>
          </p:nvPr>
        </p:nvSpPr>
        <p:spPr>
          <a:xfrm>
            <a:off x="4459111" y="5780995"/>
            <a:ext cx="7392687" cy="365125"/>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accent2"/>
              </a:buClr>
              <a:buSzPts val="1800"/>
              <a:buNone/>
            </a:pPr>
            <a:r>
              <a:rPr lang="en-US" u="sng" dirty="0">
                <a:solidFill>
                  <a:schemeClr val="hlink"/>
                </a:solidFill>
                <a:hlinkClick r:id="rId4">
                  <a:extLst>
                    <a:ext uri="{A12FA001-AC4F-418D-AE19-62706E023703}">
                      <ahyp:hlinkClr xmlns:ahyp="http://schemas.microsoft.com/office/drawing/2018/hyperlinkcolor" val="tx"/>
                    </a:ext>
                  </a:extLst>
                </a:hlinkClick>
              </a:rPr>
              <a:t>Rekommendationen om fysisk aktivitet för barn och unga - Aidas och Pyrys dag</a:t>
            </a:r>
            <a:endParaRPr dirty="0">
              <a:solidFill>
                <a:schemeClr val="hlink"/>
              </a:solidFill>
            </a:endParaRPr>
          </a:p>
        </p:txBody>
      </p:sp>
      <p:sp>
        <p:nvSpPr>
          <p:cNvPr id="275" name="Google Shape;275;p14"/>
          <p:cNvSpPr txBox="1">
            <a:spLocks noGrp="1"/>
          </p:cNvSpPr>
          <p:nvPr>
            <p:ph type="dt" idx="10"/>
          </p:nvPr>
        </p:nvSpPr>
        <p:spPr>
          <a:xfrm>
            <a:off x="4858750" y="6356350"/>
            <a:ext cx="3423402"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23.8.2023</a:t>
            </a:r>
            <a:endParaRPr>
              <a:latin typeface="Poppins Light"/>
              <a:ea typeface="Poppins Light"/>
              <a:cs typeface="Poppins Light"/>
              <a:sym typeface="Poppins Light"/>
            </a:endParaRPr>
          </a:p>
        </p:txBody>
      </p:sp>
      <p:sp>
        <p:nvSpPr>
          <p:cNvPr id="276" name="Google Shape;276;p14"/>
          <p:cNvSpPr txBox="1">
            <a:spLocks noGrp="1"/>
          </p:cNvSpPr>
          <p:nvPr>
            <p:ph type="body" idx="3"/>
          </p:nvPr>
        </p:nvSpPr>
        <p:spPr>
          <a:xfrm>
            <a:off x="839789" y="4109156"/>
            <a:ext cx="3246788" cy="2036964"/>
          </a:xfrm>
          <a:prstGeom prst="rect">
            <a:avLst/>
          </a:prstGeom>
          <a:noFill/>
          <a:ln>
            <a:noFill/>
          </a:ln>
        </p:spPr>
        <p:txBody>
          <a:bodyPr spcFirstLastPara="1" wrap="square" lIns="91425" tIns="45700" rIns="91425" bIns="45700" anchor="t" anchorCtr="0">
            <a:normAutofit/>
          </a:bodyPr>
          <a:lstStyle/>
          <a:p>
            <a:pPr marL="228600" lvl="0" indent="-127000" algn="l" rtl="0">
              <a:lnSpc>
                <a:spcPct val="90000"/>
              </a:lnSpc>
              <a:spcBef>
                <a:spcPts val="0"/>
              </a:spcBef>
              <a:spcAft>
                <a:spcPts val="0"/>
              </a:spcAft>
              <a:buClr>
                <a:schemeClr val="accent4"/>
              </a:buClr>
              <a:buSzPts val="1600"/>
              <a:buFont typeface="Arial"/>
              <a:buNone/>
            </a:pPr>
            <a:endParaRPr/>
          </a:p>
        </p:txBody>
      </p:sp>
      <p:pic>
        <p:nvPicPr>
          <p:cNvPr id="4" name="Online-media 3" title="Rekommendationen om fysisk aktivitet för barn och unga – Aidas och Pyrys dag">
            <a:hlinkClick r:id="" action="ppaction://media"/>
            <a:extLst>
              <a:ext uri="{FF2B5EF4-FFF2-40B4-BE49-F238E27FC236}">
                <a16:creationId xmlns:a16="http://schemas.microsoft.com/office/drawing/2014/main" id="{CEDA0DA3-A571-61D9-16AC-481089BE8143}"/>
              </a:ext>
            </a:extLst>
          </p:cNvPr>
          <p:cNvPicPr>
            <a:picLocks noRot="1" noChangeAspect="1"/>
          </p:cNvPicPr>
          <p:nvPr>
            <a:videoFile r:link="rId1"/>
          </p:nvPr>
        </p:nvPicPr>
        <p:blipFill>
          <a:blip r:embed="rId5"/>
          <a:stretch>
            <a:fillRect/>
          </a:stretch>
        </p:blipFill>
        <p:spPr>
          <a:xfrm>
            <a:off x="4549320" y="1682666"/>
            <a:ext cx="6881592" cy="388809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282"/>
        <p:cNvGrpSpPr/>
        <p:nvPr/>
      </p:nvGrpSpPr>
      <p:grpSpPr>
        <a:xfrm>
          <a:off x="0" y="0"/>
          <a:ext cx="0" cy="0"/>
          <a:chOff x="0" y="0"/>
          <a:chExt cx="0" cy="0"/>
        </a:xfrm>
      </p:grpSpPr>
      <p:sp>
        <p:nvSpPr>
          <p:cNvPr id="283" name="Google Shape;283;p15"/>
          <p:cNvSpPr txBox="1">
            <a:spLocks noGrp="1"/>
          </p:cNvSpPr>
          <p:nvPr>
            <p:ph type="ctrTitle"/>
          </p:nvPr>
        </p:nvSpPr>
        <p:spPr>
          <a:xfrm>
            <a:off x="1051112" y="3432097"/>
            <a:ext cx="9144000" cy="2387600"/>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Clr>
                <a:schemeClr val="lt1"/>
              </a:buClr>
              <a:buSzPct val="149936"/>
              <a:buFont typeface="Poppins"/>
              <a:buNone/>
            </a:pPr>
            <a:r>
              <a:rPr lang="en-US"/>
              <a:t>Rörlig frågesport</a:t>
            </a:r>
            <a:br>
              <a:rPr lang="en-US">
                <a:latin typeface="Poppins"/>
                <a:ea typeface="Poppins"/>
                <a:cs typeface="Poppins"/>
                <a:sym typeface="Poppins"/>
              </a:rPr>
            </a:br>
            <a:br>
              <a:rPr lang="en-US"/>
            </a:br>
            <a:r>
              <a:rPr lang="en-US" sz="4900" b="0">
                <a:latin typeface="Poppins"/>
                <a:ea typeface="Poppins"/>
                <a:cs typeface="Poppins"/>
                <a:sym typeface="Poppins"/>
              </a:rPr>
              <a:t>- </a:t>
            </a:r>
            <a:r>
              <a:rPr lang="en-US" sz="4900" b="0"/>
              <a:t>Stig upp</a:t>
            </a:r>
            <a:r>
              <a:rPr lang="en-US" sz="4900" b="0">
                <a:latin typeface="Poppins"/>
                <a:ea typeface="Poppins"/>
                <a:cs typeface="Poppins"/>
                <a:sym typeface="Poppins"/>
              </a:rPr>
              <a:t>.</a:t>
            </a:r>
            <a:br>
              <a:rPr lang="en-US" sz="4900" b="0">
                <a:latin typeface="Poppins"/>
                <a:ea typeface="Poppins"/>
                <a:cs typeface="Poppins"/>
                <a:sym typeface="Poppins"/>
              </a:rPr>
            </a:br>
            <a:r>
              <a:rPr lang="en-US" sz="4900" b="0">
                <a:latin typeface="Poppins"/>
                <a:ea typeface="Poppins"/>
                <a:cs typeface="Poppins"/>
                <a:sym typeface="Poppins"/>
              </a:rPr>
              <a:t>- </a:t>
            </a:r>
            <a:r>
              <a:rPr lang="en-US" sz="4900" b="0"/>
              <a:t>Marschera på stället mellan svaren</a:t>
            </a:r>
            <a:r>
              <a:rPr lang="en-US" sz="4900" b="0">
                <a:latin typeface="Poppins"/>
                <a:ea typeface="Poppins"/>
                <a:cs typeface="Poppins"/>
                <a:sym typeface="Poppins"/>
              </a:rPr>
              <a:t>.</a:t>
            </a:r>
            <a:br>
              <a:rPr lang="en-US" sz="4900" b="0"/>
            </a:br>
            <a:endParaRPr sz="4900" b="0"/>
          </a:p>
        </p:txBody>
      </p:sp>
      <p:pic>
        <p:nvPicPr>
          <p:cNvPr id="284" name="Google Shape;284;p15"/>
          <p:cNvPicPr preferRelativeResize="0"/>
          <p:nvPr/>
        </p:nvPicPr>
        <p:blipFill rotWithShape="1">
          <a:blip r:embed="rId3">
            <a:alphaModFix/>
          </a:blip>
          <a:srcRect/>
          <a:stretch/>
        </p:blipFill>
        <p:spPr>
          <a:xfrm>
            <a:off x="6882025" y="6234690"/>
            <a:ext cx="2164397" cy="221873"/>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pic>
        <p:nvPicPr>
          <p:cNvPr id="290" name="Google Shape;290;p16" descr="En person står på en soffa i vardagsrummet."/>
          <p:cNvPicPr preferRelativeResize="0">
            <a:picLocks noGrp="1"/>
          </p:cNvPicPr>
          <p:nvPr>
            <p:ph type="body" idx="2"/>
          </p:nvPr>
        </p:nvPicPr>
        <p:blipFill rotWithShape="1">
          <a:blip r:embed="rId3">
            <a:alphaModFix/>
          </a:blip>
          <a:srcRect/>
          <a:stretch/>
        </p:blipFill>
        <p:spPr>
          <a:xfrm>
            <a:off x="6360521" y="0"/>
            <a:ext cx="5831479" cy="6868160"/>
          </a:xfrm>
          <a:prstGeom prst="rect">
            <a:avLst/>
          </a:prstGeom>
          <a:noFill/>
          <a:ln>
            <a:noFill/>
          </a:ln>
        </p:spPr>
      </p:pic>
      <p:sp>
        <p:nvSpPr>
          <p:cNvPr id="291" name="Google Shape;291;p16"/>
          <p:cNvSpPr txBox="1">
            <a:spLocks noGrp="1"/>
          </p:cNvSpPr>
          <p:nvPr>
            <p:ph type="body" idx="1"/>
          </p:nvPr>
        </p:nvSpPr>
        <p:spPr>
          <a:xfrm>
            <a:off x="839789" y="1476548"/>
            <a:ext cx="5256212" cy="3910304"/>
          </a:xfrm>
          <a:prstGeom prst="rect">
            <a:avLst/>
          </a:prstGeom>
          <a:noFill/>
          <a:ln>
            <a:noFill/>
          </a:ln>
        </p:spPr>
        <p:txBody>
          <a:bodyPr spcFirstLastPara="1" wrap="square" lIns="91425" tIns="45700" rIns="91425" bIns="45700" anchor="t" anchorCtr="0">
            <a:normAutofit/>
          </a:bodyPr>
          <a:lstStyle/>
          <a:p>
            <a:pPr marL="342900" lvl="0" indent="-342900" algn="l" rtl="0">
              <a:lnSpc>
                <a:spcPct val="90000"/>
              </a:lnSpc>
              <a:spcBef>
                <a:spcPts val="0"/>
              </a:spcBef>
              <a:spcAft>
                <a:spcPts val="0"/>
              </a:spcAft>
              <a:buClr>
                <a:schemeClr val="accent4"/>
              </a:buClr>
              <a:buSzPts val="1800"/>
              <a:buAutoNum type="arabicPeriod"/>
            </a:pPr>
            <a:r>
              <a:rPr lang="en-US"/>
              <a:t>Hur många timmar rask och ansträngande motion rekommenderas för 7-17 -åringar per dag?</a:t>
            </a:r>
            <a:r>
              <a:rPr lang="en-US">
                <a:latin typeface="Poppins"/>
                <a:ea typeface="Poppins"/>
                <a:cs typeface="Poppins"/>
                <a:sym typeface="Poppins"/>
              </a:rPr>
              <a:t> </a:t>
            </a:r>
            <a:endParaRPr/>
          </a:p>
          <a:p>
            <a:pPr marL="0" lvl="0" indent="0" algn="l" rtl="0">
              <a:lnSpc>
                <a:spcPct val="90000"/>
              </a:lnSpc>
              <a:spcBef>
                <a:spcPts val="1000"/>
              </a:spcBef>
              <a:spcAft>
                <a:spcPts val="0"/>
              </a:spcAft>
              <a:buClr>
                <a:schemeClr val="accent4"/>
              </a:buClr>
              <a:buSzPts val="1800"/>
              <a:buNone/>
            </a:pPr>
            <a:endParaRPr>
              <a:latin typeface="Poppins"/>
              <a:ea typeface="Poppins"/>
              <a:cs typeface="Poppins"/>
              <a:sym typeface="Poppins"/>
            </a:endParaRPr>
          </a:p>
          <a:p>
            <a:pPr marL="0" lvl="0" indent="0" algn="l" rtl="0">
              <a:lnSpc>
                <a:spcPct val="90000"/>
              </a:lnSpc>
              <a:spcBef>
                <a:spcPts val="1000"/>
              </a:spcBef>
              <a:spcAft>
                <a:spcPts val="0"/>
              </a:spcAft>
              <a:buClr>
                <a:schemeClr val="accent4"/>
              </a:buClr>
              <a:buSzPts val="1800"/>
              <a:buNone/>
            </a:pPr>
            <a:r>
              <a:rPr lang="en-US">
                <a:latin typeface="Poppins"/>
                <a:ea typeface="Poppins"/>
                <a:cs typeface="Poppins"/>
                <a:sym typeface="Poppins"/>
              </a:rPr>
              <a:t>A) 1</a:t>
            </a:r>
            <a:r>
              <a:rPr lang="en-US">
                <a:solidFill>
                  <a:srgbClr val="FF0000"/>
                </a:solidFill>
                <a:latin typeface="Poppins"/>
                <a:ea typeface="Poppins"/>
                <a:cs typeface="Poppins"/>
                <a:sym typeface="Poppins"/>
              </a:rPr>
              <a:t> </a:t>
            </a:r>
            <a:r>
              <a:rPr lang="en-US">
                <a:solidFill>
                  <a:schemeClr val="dk1"/>
                </a:solidFill>
                <a:latin typeface="Poppins"/>
                <a:ea typeface="Poppins"/>
                <a:cs typeface="Poppins"/>
                <a:sym typeface="Poppins"/>
              </a:rPr>
              <a:t>t</a:t>
            </a:r>
            <a:endParaRPr/>
          </a:p>
          <a:p>
            <a:pPr marL="0" lvl="0" indent="0" algn="l" rtl="0">
              <a:lnSpc>
                <a:spcPct val="90000"/>
              </a:lnSpc>
              <a:spcBef>
                <a:spcPts val="1000"/>
              </a:spcBef>
              <a:spcAft>
                <a:spcPts val="0"/>
              </a:spcAft>
              <a:buClr>
                <a:schemeClr val="dk1"/>
              </a:buClr>
              <a:buSzPts val="1800"/>
              <a:buNone/>
            </a:pPr>
            <a:r>
              <a:rPr lang="en-US">
                <a:solidFill>
                  <a:schemeClr val="dk1"/>
                </a:solidFill>
                <a:latin typeface="Poppins"/>
                <a:ea typeface="Poppins"/>
                <a:cs typeface="Poppins"/>
                <a:sym typeface="Poppins"/>
              </a:rPr>
              <a:t>B) 2 t</a:t>
            </a:r>
            <a:endParaRPr/>
          </a:p>
          <a:p>
            <a:pPr marL="0" lvl="0" indent="0" algn="l" rtl="0">
              <a:lnSpc>
                <a:spcPct val="90000"/>
              </a:lnSpc>
              <a:spcBef>
                <a:spcPts val="1000"/>
              </a:spcBef>
              <a:spcAft>
                <a:spcPts val="0"/>
              </a:spcAft>
              <a:buClr>
                <a:schemeClr val="dk1"/>
              </a:buClr>
              <a:buSzPts val="1800"/>
              <a:buNone/>
            </a:pPr>
            <a:r>
              <a:rPr lang="en-US">
                <a:solidFill>
                  <a:schemeClr val="dk1"/>
                </a:solidFill>
                <a:latin typeface="Poppins"/>
                <a:ea typeface="Poppins"/>
                <a:cs typeface="Poppins"/>
                <a:sym typeface="Poppins"/>
              </a:rPr>
              <a:t>C) 3 t</a:t>
            </a:r>
            <a:endParaRPr/>
          </a:p>
          <a:p>
            <a:pPr marL="0" lvl="0" indent="0" algn="l" rtl="0">
              <a:lnSpc>
                <a:spcPct val="90000"/>
              </a:lnSpc>
              <a:spcBef>
                <a:spcPts val="1000"/>
              </a:spcBef>
              <a:spcAft>
                <a:spcPts val="0"/>
              </a:spcAft>
              <a:buClr>
                <a:schemeClr val="accent4"/>
              </a:buClr>
              <a:buSzPts val="1800"/>
              <a:buNone/>
            </a:pPr>
            <a:endParaRPr>
              <a:latin typeface="Poppins"/>
              <a:ea typeface="Poppins"/>
              <a:cs typeface="Poppins"/>
              <a:sym typeface="Poppins"/>
            </a:endParaRPr>
          </a:p>
          <a:p>
            <a:pPr marL="228600" lvl="0" indent="-228600" algn="l" rtl="0">
              <a:lnSpc>
                <a:spcPct val="90000"/>
              </a:lnSpc>
              <a:spcBef>
                <a:spcPts val="1000"/>
              </a:spcBef>
              <a:spcAft>
                <a:spcPts val="0"/>
              </a:spcAft>
              <a:buClr>
                <a:schemeClr val="accent4"/>
              </a:buClr>
              <a:buSzPts val="1800"/>
              <a:buChar char="•"/>
            </a:pPr>
            <a:r>
              <a:rPr lang="en-US"/>
              <a:t>Svara genom att göra</a:t>
            </a:r>
            <a:r>
              <a:rPr lang="en-US">
                <a:latin typeface="Poppins"/>
                <a:ea typeface="Poppins"/>
                <a:cs typeface="Poppins"/>
                <a:sym typeface="Poppins"/>
              </a:rPr>
              <a:t> </a:t>
            </a:r>
            <a:r>
              <a:rPr lang="en-US" b="1">
                <a:solidFill>
                  <a:schemeClr val="accent2"/>
                </a:solidFill>
              </a:rPr>
              <a:t>burpees</a:t>
            </a:r>
            <a:r>
              <a:rPr lang="en-US">
                <a:latin typeface="Poppins"/>
                <a:ea typeface="Poppins"/>
                <a:cs typeface="Poppins"/>
                <a:sym typeface="Poppins"/>
              </a:rPr>
              <a:t>, det vill säga gå ner i armhävningsposition och hoppa sedan upp på raka be</a:t>
            </a:r>
            <a:r>
              <a:rPr lang="en-US"/>
              <a:t>n. Gör det antalet som motsvarar ditt svar.</a:t>
            </a:r>
            <a:endParaRPr/>
          </a:p>
        </p:txBody>
      </p:sp>
      <p:sp>
        <p:nvSpPr>
          <p:cNvPr id="292" name="Google Shape;292;p16"/>
          <p:cNvSpPr txBox="1">
            <a:spLocks noGrp="1"/>
          </p:cNvSpPr>
          <p:nvPr>
            <p:ph type="dt" idx="10"/>
          </p:nvPr>
        </p:nvSpPr>
        <p:spPr>
          <a:xfrm>
            <a:off x="4858750" y="6356350"/>
            <a:ext cx="3423402"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23.8.2023</a:t>
            </a:r>
            <a:endParaRPr>
              <a:latin typeface="Poppins Light"/>
              <a:ea typeface="Poppins Light"/>
              <a:cs typeface="Poppins Light"/>
              <a:sym typeface="Poppins Light"/>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pic>
        <p:nvPicPr>
          <p:cNvPr id="298" name="Google Shape;298;p17" descr="En person står på en soffa i vardagsrummet."/>
          <p:cNvPicPr preferRelativeResize="0">
            <a:picLocks noGrp="1"/>
          </p:cNvPicPr>
          <p:nvPr>
            <p:ph type="body" idx="2"/>
          </p:nvPr>
        </p:nvPicPr>
        <p:blipFill rotWithShape="1">
          <a:blip r:embed="rId3">
            <a:alphaModFix/>
          </a:blip>
          <a:srcRect/>
          <a:stretch/>
        </p:blipFill>
        <p:spPr>
          <a:xfrm>
            <a:off x="6360521" y="0"/>
            <a:ext cx="5831479" cy="6868160"/>
          </a:xfrm>
          <a:prstGeom prst="rect">
            <a:avLst/>
          </a:prstGeom>
          <a:noFill/>
          <a:ln>
            <a:noFill/>
          </a:ln>
        </p:spPr>
      </p:pic>
      <p:sp>
        <p:nvSpPr>
          <p:cNvPr id="299" name="Google Shape;299;p17"/>
          <p:cNvSpPr txBox="1">
            <a:spLocks noGrp="1"/>
          </p:cNvSpPr>
          <p:nvPr>
            <p:ph type="body" idx="1"/>
          </p:nvPr>
        </p:nvSpPr>
        <p:spPr>
          <a:xfrm>
            <a:off x="807423" y="1882938"/>
            <a:ext cx="5628212" cy="3438000"/>
          </a:xfrm>
          <a:prstGeom prst="rect">
            <a:avLst/>
          </a:prstGeom>
          <a:noFill/>
          <a:ln>
            <a:noFill/>
          </a:ln>
        </p:spPr>
        <p:txBody>
          <a:bodyPr spcFirstLastPara="1" wrap="square" lIns="91425" tIns="45700" rIns="91425" bIns="45700" anchor="t" anchorCtr="0">
            <a:normAutofit/>
          </a:bodyPr>
          <a:lstStyle/>
          <a:p>
            <a:pPr marL="457200" lvl="0" indent="-342900" algn="l" rtl="0">
              <a:spcBef>
                <a:spcPts val="0"/>
              </a:spcBef>
              <a:spcAft>
                <a:spcPts val="0"/>
              </a:spcAft>
              <a:buSzPts val="1800"/>
              <a:buAutoNum type="arabicPeriod"/>
            </a:pPr>
            <a:r>
              <a:rPr lang="en-US"/>
              <a:t>Hur många timmar rask och ansträngande motion rekommenderas för 7-17 -åringar per dag? </a:t>
            </a:r>
            <a:endParaRPr/>
          </a:p>
          <a:p>
            <a:pPr marL="0" lvl="0" indent="0" algn="l" rtl="0">
              <a:lnSpc>
                <a:spcPct val="90000"/>
              </a:lnSpc>
              <a:spcBef>
                <a:spcPts val="1000"/>
              </a:spcBef>
              <a:spcAft>
                <a:spcPts val="0"/>
              </a:spcAft>
              <a:buClr>
                <a:schemeClr val="accent4"/>
              </a:buClr>
              <a:buSzPts val="1800"/>
              <a:buNone/>
            </a:pPr>
            <a:endParaRPr>
              <a:latin typeface="Poppins"/>
              <a:ea typeface="Poppins"/>
              <a:cs typeface="Poppins"/>
              <a:sym typeface="Poppins"/>
            </a:endParaRPr>
          </a:p>
          <a:p>
            <a:pPr marL="0" lvl="0" indent="0" algn="l" rtl="0">
              <a:lnSpc>
                <a:spcPct val="90000"/>
              </a:lnSpc>
              <a:spcBef>
                <a:spcPts val="1000"/>
              </a:spcBef>
              <a:spcAft>
                <a:spcPts val="0"/>
              </a:spcAft>
              <a:buClr>
                <a:schemeClr val="accent2"/>
              </a:buClr>
              <a:buSzPts val="1800"/>
              <a:buNone/>
            </a:pPr>
            <a:r>
              <a:rPr lang="en-US" b="1">
                <a:solidFill>
                  <a:schemeClr val="accent2"/>
                </a:solidFill>
                <a:latin typeface="Poppins"/>
                <a:ea typeface="Poppins"/>
                <a:cs typeface="Poppins"/>
                <a:sym typeface="Poppins"/>
              </a:rPr>
              <a:t>A) 1 t </a:t>
            </a:r>
            <a:endParaRPr/>
          </a:p>
          <a:p>
            <a:pPr marL="0" lvl="0" indent="0" algn="l" rtl="0">
              <a:lnSpc>
                <a:spcPct val="90000"/>
              </a:lnSpc>
              <a:spcBef>
                <a:spcPts val="1000"/>
              </a:spcBef>
              <a:spcAft>
                <a:spcPts val="0"/>
              </a:spcAft>
              <a:buClr>
                <a:schemeClr val="dk1"/>
              </a:buClr>
              <a:buSzPts val="1800"/>
              <a:buNone/>
            </a:pPr>
            <a:r>
              <a:rPr lang="en-US">
                <a:solidFill>
                  <a:schemeClr val="dk1"/>
                </a:solidFill>
                <a:latin typeface="Poppins"/>
                <a:ea typeface="Poppins"/>
                <a:cs typeface="Poppins"/>
                <a:sym typeface="Poppins"/>
              </a:rPr>
              <a:t>B) 2 t</a:t>
            </a:r>
            <a:endParaRPr/>
          </a:p>
          <a:p>
            <a:pPr marL="0" lvl="0" indent="0" algn="l" rtl="0">
              <a:lnSpc>
                <a:spcPct val="90000"/>
              </a:lnSpc>
              <a:spcBef>
                <a:spcPts val="1000"/>
              </a:spcBef>
              <a:spcAft>
                <a:spcPts val="0"/>
              </a:spcAft>
              <a:buClr>
                <a:schemeClr val="dk1"/>
              </a:buClr>
              <a:buSzPts val="1800"/>
              <a:buNone/>
            </a:pPr>
            <a:r>
              <a:rPr lang="en-US">
                <a:solidFill>
                  <a:schemeClr val="dk1"/>
                </a:solidFill>
                <a:latin typeface="Poppins"/>
                <a:ea typeface="Poppins"/>
                <a:cs typeface="Poppins"/>
                <a:sym typeface="Poppins"/>
              </a:rPr>
              <a:t>C) 3 t</a:t>
            </a:r>
            <a:endParaRPr/>
          </a:p>
          <a:p>
            <a:pPr marL="0" lvl="0" indent="0" algn="l" rtl="0">
              <a:lnSpc>
                <a:spcPct val="90000"/>
              </a:lnSpc>
              <a:spcBef>
                <a:spcPts val="1000"/>
              </a:spcBef>
              <a:spcAft>
                <a:spcPts val="0"/>
              </a:spcAft>
              <a:buClr>
                <a:schemeClr val="accent4"/>
              </a:buClr>
              <a:buSzPts val="1800"/>
              <a:buNone/>
            </a:pPr>
            <a:endParaRPr>
              <a:latin typeface="Poppins"/>
              <a:ea typeface="Poppins"/>
              <a:cs typeface="Poppins"/>
              <a:sym typeface="Poppins"/>
            </a:endParaRPr>
          </a:p>
          <a:p>
            <a:pPr marL="0" lvl="0" indent="0" algn="l" rtl="0">
              <a:lnSpc>
                <a:spcPct val="90000"/>
              </a:lnSpc>
              <a:spcBef>
                <a:spcPts val="1000"/>
              </a:spcBef>
              <a:spcAft>
                <a:spcPts val="0"/>
              </a:spcAft>
              <a:buClr>
                <a:schemeClr val="accent2"/>
              </a:buClr>
              <a:buSzPts val="1800"/>
              <a:buNone/>
            </a:pPr>
            <a:r>
              <a:rPr lang="en-US">
                <a:solidFill>
                  <a:schemeClr val="accent2"/>
                </a:solidFill>
              </a:rPr>
              <a:t>Dagen borde innehålla minst en timme rask och ansträngande motion.</a:t>
            </a:r>
            <a:endParaRPr/>
          </a:p>
        </p:txBody>
      </p:sp>
      <p:sp>
        <p:nvSpPr>
          <p:cNvPr id="300" name="Google Shape;300;p17"/>
          <p:cNvSpPr txBox="1">
            <a:spLocks noGrp="1"/>
          </p:cNvSpPr>
          <p:nvPr>
            <p:ph type="dt" idx="10"/>
          </p:nvPr>
        </p:nvSpPr>
        <p:spPr>
          <a:xfrm>
            <a:off x="4858750" y="6356350"/>
            <a:ext cx="3423402"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23.8.2023</a:t>
            </a:r>
            <a:endParaRPr>
              <a:latin typeface="Poppins Light"/>
              <a:ea typeface="Poppins Light"/>
              <a:cs typeface="Poppins Light"/>
              <a:sym typeface="Poppins Light"/>
            </a:endParaRPr>
          </a:p>
        </p:txBody>
      </p:sp>
      <p:sp>
        <p:nvSpPr>
          <p:cNvPr id="301" name="Google Shape;301;p17"/>
          <p:cNvSpPr txBox="1"/>
          <p:nvPr/>
        </p:nvSpPr>
        <p:spPr>
          <a:xfrm>
            <a:off x="783759" y="749258"/>
            <a:ext cx="6284258"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1">
                <a:solidFill>
                  <a:schemeClr val="accent2"/>
                </a:solidFill>
                <a:latin typeface="Poppins"/>
                <a:ea typeface="Poppins"/>
                <a:cs typeface="Poppins"/>
                <a:sym typeface="Poppins"/>
              </a:rPr>
              <a:t>Rätt svar</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6" name="Google Shape;306;p18"/>
          <p:cNvSpPr txBox="1">
            <a:spLocks noGrp="1"/>
          </p:cNvSpPr>
          <p:nvPr>
            <p:ph type="body" idx="2"/>
          </p:nvPr>
        </p:nvSpPr>
        <p:spPr>
          <a:xfrm>
            <a:off x="680564" y="1722073"/>
            <a:ext cx="5869125" cy="3409887"/>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accent4"/>
              </a:buClr>
              <a:buSzPts val="1800"/>
              <a:buNone/>
            </a:pPr>
            <a:r>
              <a:rPr lang="en-US">
                <a:latin typeface="Poppins"/>
                <a:ea typeface="Poppins"/>
                <a:cs typeface="Poppins"/>
                <a:sym typeface="Poppins"/>
              </a:rPr>
              <a:t>2. Hur många gång</a:t>
            </a:r>
            <a:r>
              <a:rPr lang="en-US"/>
              <a:t>er i veckan borde 7-17 -åringar motionera på ett sätt som förbättrar uthålligheten?</a:t>
            </a:r>
            <a:endParaRPr/>
          </a:p>
          <a:p>
            <a:pPr marL="0" lvl="0" indent="0" algn="l" rtl="0">
              <a:lnSpc>
                <a:spcPct val="90000"/>
              </a:lnSpc>
              <a:spcBef>
                <a:spcPts val="1000"/>
              </a:spcBef>
              <a:spcAft>
                <a:spcPts val="0"/>
              </a:spcAft>
              <a:buClr>
                <a:schemeClr val="accent4"/>
              </a:buClr>
              <a:buSzPts val="1800"/>
              <a:buNone/>
            </a:pPr>
            <a:endParaRPr/>
          </a:p>
          <a:p>
            <a:pPr marL="0" lvl="0" indent="0" algn="l" rtl="0">
              <a:lnSpc>
                <a:spcPct val="90000"/>
              </a:lnSpc>
              <a:spcBef>
                <a:spcPts val="1000"/>
              </a:spcBef>
              <a:spcAft>
                <a:spcPts val="0"/>
              </a:spcAft>
              <a:buClr>
                <a:schemeClr val="accent4"/>
              </a:buClr>
              <a:buSzPts val="1800"/>
              <a:buNone/>
            </a:pPr>
            <a:r>
              <a:rPr lang="en-US">
                <a:latin typeface="Poppins"/>
                <a:ea typeface="Poppins"/>
                <a:cs typeface="Poppins"/>
                <a:sym typeface="Poppins"/>
              </a:rPr>
              <a:t>A) </a:t>
            </a:r>
            <a:r>
              <a:rPr lang="en-US"/>
              <a:t>två</a:t>
            </a:r>
            <a:endParaRPr>
              <a:latin typeface="Poppins"/>
              <a:ea typeface="Poppins"/>
              <a:cs typeface="Poppins"/>
              <a:sym typeface="Poppins"/>
            </a:endParaRPr>
          </a:p>
          <a:p>
            <a:pPr marL="0" lvl="0" indent="0" algn="l" rtl="0">
              <a:lnSpc>
                <a:spcPct val="90000"/>
              </a:lnSpc>
              <a:spcBef>
                <a:spcPts val="1000"/>
              </a:spcBef>
              <a:spcAft>
                <a:spcPts val="0"/>
              </a:spcAft>
              <a:buClr>
                <a:schemeClr val="accent4"/>
              </a:buClr>
              <a:buSzPts val="1800"/>
              <a:buNone/>
            </a:pPr>
            <a:r>
              <a:rPr lang="en-US">
                <a:latin typeface="Poppins"/>
                <a:ea typeface="Poppins"/>
                <a:cs typeface="Poppins"/>
                <a:sym typeface="Poppins"/>
              </a:rPr>
              <a:t>B) </a:t>
            </a:r>
            <a:r>
              <a:rPr lang="en-US"/>
              <a:t>tre</a:t>
            </a:r>
            <a:endParaRPr>
              <a:latin typeface="Poppins"/>
              <a:ea typeface="Poppins"/>
              <a:cs typeface="Poppins"/>
              <a:sym typeface="Poppins"/>
            </a:endParaRPr>
          </a:p>
          <a:p>
            <a:pPr marL="0" lvl="0" indent="0" algn="l" rtl="0">
              <a:lnSpc>
                <a:spcPct val="90000"/>
              </a:lnSpc>
              <a:spcBef>
                <a:spcPts val="1000"/>
              </a:spcBef>
              <a:spcAft>
                <a:spcPts val="0"/>
              </a:spcAft>
              <a:buClr>
                <a:schemeClr val="accent4"/>
              </a:buClr>
              <a:buSzPts val="1800"/>
              <a:buNone/>
            </a:pPr>
            <a:r>
              <a:rPr lang="en-US">
                <a:latin typeface="Poppins"/>
                <a:ea typeface="Poppins"/>
                <a:cs typeface="Poppins"/>
                <a:sym typeface="Poppins"/>
              </a:rPr>
              <a:t>C) </a:t>
            </a:r>
            <a:r>
              <a:rPr lang="en-US"/>
              <a:t>fyra</a:t>
            </a:r>
            <a:endParaRPr>
              <a:latin typeface="Poppins"/>
              <a:ea typeface="Poppins"/>
              <a:cs typeface="Poppins"/>
              <a:sym typeface="Poppins"/>
            </a:endParaRPr>
          </a:p>
          <a:p>
            <a:pPr marL="0" lvl="0" indent="0" algn="l" rtl="0">
              <a:lnSpc>
                <a:spcPct val="90000"/>
              </a:lnSpc>
              <a:spcBef>
                <a:spcPts val="1000"/>
              </a:spcBef>
              <a:spcAft>
                <a:spcPts val="0"/>
              </a:spcAft>
              <a:buClr>
                <a:schemeClr val="accent4"/>
              </a:buClr>
              <a:buSzPts val="1800"/>
              <a:buNone/>
            </a:pPr>
            <a:endParaRPr/>
          </a:p>
          <a:p>
            <a:pPr marL="228600" lvl="0" indent="-228600" algn="l" rtl="0">
              <a:lnSpc>
                <a:spcPct val="90000"/>
              </a:lnSpc>
              <a:spcBef>
                <a:spcPts val="1000"/>
              </a:spcBef>
              <a:spcAft>
                <a:spcPts val="0"/>
              </a:spcAft>
              <a:buClr>
                <a:schemeClr val="accent4"/>
              </a:buClr>
              <a:buSzPts val="1800"/>
              <a:buChar char="•"/>
            </a:pPr>
            <a:r>
              <a:rPr lang="en-US"/>
              <a:t>Svara genom att göra ett </a:t>
            </a:r>
            <a:r>
              <a:rPr lang="en-US" b="1">
                <a:solidFill>
                  <a:schemeClr val="accent2"/>
                </a:solidFill>
              </a:rPr>
              <a:t>knäböj </a:t>
            </a:r>
            <a:r>
              <a:rPr lang="en-US"/>
              <a:t>för varje motionsgång.</a:t>
            </a:r>
            <a:endParaRPr/>
          </a:p>
        </p:txBody>
      </p:sp>
      <p:pic>
        <p:nvPicPr>
          <p:cNvPr id="307" name="Google Shape;307;p18" descr="Benen på en person som springer utanför."/>
          <p:cNvPicPr preferRelativeResize="0">
            <a:picLocks noGrp="1"/>
          </p:cNvPicPr>
          <p:nvPr>
            <p:ph type="body" idx="3"/>
          </p:nvPr>
        </p:nvPicPr>
        <p:blipFill rotWithShape="1">
          <a:blip r:embed="rId3">
            <a:alphaModFix/>
          </a:blip>
          <a:srcRect/>
          <a:stretch/>
        </p:blipFill>
        <p:spPr>
          <a:xfrm>
            <a:off x="7008812" y="-9526"/>
            <a:ext cx="5183188" cy="6867525"/>
          </a:xfrm>
          <a:prstGeom prst="rect">
            <a:avLst/>
          </a:prstGeom>
          <a:noFill/>
          <a:ln>
            <a:noFill/>
          </a:ln>
        </p:spPr>
      </p:pic>
      <p:sp>
        <p:nvSpPr>
          <p:cNvPr id="308" name="Google Shape;308;p18"/>
          <p:cNvSpPr txBox="1">
            <a:spLocks noGrp="1"/>
          </p:cNvSpPr>
          <p:nvPr>
            <p:ph type="dt" idx="10"/>
          </p:nvPr>
        </p:nvSpPr>
        <p:spPr>
          <a:xfrm>
            <a:off x="4858750" y="6356350"/>
            <a:ext cx="3423402" cy="365125"/>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1400"/>
              <a:buNone/>
            </a:pPr>
            <a:r>
              <a:rPr lang="en-US"/>
              <a:t>23.8.2023</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pic>
        <p:nvPicPr>
          <p:cNvPr id="314" name="Google Shape;314;p19" descr="Benen på en person som springer utanför."/>
          <p:cNvPicPr preferRelativeResize="0"/>
          <p:nvPr/>
        </p:nvPicPr>
        <p:blipFill rotWithShape="1">
          <a:blip r:embed="rId3">
            <a:alphaModFix/>
          </a:blip>
          <a:srcRect/>
          <a:stretch/>
        </p:blipFill>
        <p:spPr>
          <a:xfrm>
            <a:off x="6385667" y="-9526"/>
            <a:ext cx="5806333" cy="6867525"/>
          </a:xfrm>
          <a:prstGeom prst="rect">
            <a:avLst/>
          </a:prstGeom>
          <a:noFill/>
          <a:ln>
            <a:noFill/>
          </a:ln>
        </p:spPr>
      </p:pic>
      <p:sp>
        <p:nvSpPr>
          <p:cNvPr id="315" name="Google Shape;315;p19"/>
          <p:cNvSpPr txBox="1"/>
          <p:nvPr/>
        </p:nvSpPr>
        <p:spPr>
          <a:xfrm>
            <a:off x="839788" y="365125"/>
            <a:ext cx="9499028" cy="1658747"/>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000000"/>
              </a:buClr>
              <a:buSzPts val="4400"/>
              <a:buFont typeface="Arial"/>
              <a:buNone/>
            </a:pPr>
            <a:r>
              <a:rPr lang="en-US" sz="4400" b="1">
                <a:solidFill>
                  <a:schemeClr val="accent2"/>
                </a:solidFill>
                <a:latin typeface="Poppins"/>
                <a:ea typeface="Poppins"/>
                <a:cs typeface="Poppins"/>
                <a:sym typeface="Poppins"/>
              </a:rPr>
              <a:t>Rätt svar</a:t>
            </a:r>
            <a:endParaRPr sz="1400" b="0" i="0" u="none" strike="noStrike" cap="none">
              <a:solidFill>
                <a:srgbClr val="000000"/>
              </a:solidFill>
              <a:latin typeface="Arial"/>
              <a:ea typeface="Arial"/>
              <a:cs typeface="Arial"/>
              <a:sym typeface="Arial"/>
            </a:endParaRPr>
          </a:p>
        </p:txBody>
      </p:sp>
      <p:sp>
        <p:nvSpPr>
          <p:cNvPr id="316" name="Google Shape;316;p19"/>
          <p:cNvSpPr txBox="1">
            <a:spLocks noGrp="1"/>
          </p:cNvSpPr>
          <p:nvPr>
            <p:ph type="body" idx="1"/>
          </p:nvPr>
        </p:nvSpPr>
        <p:spPr>
          <a:xfrm>
            <a:off x="669192" y="1972283"/>
            <a:ext cx="5256212" cy="381020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accent4"/>
              </a:buClr>
              <a:buSzPts val="1800"/>
              <a:buNone/>
            </a:pPr>
            <a:r>
              <a:rPr lang="en-US">
                <a:latin typeface="Poppins"/>
                <a:ea typeface="Poppins"/>
                <a:cs typeface="Poppins"/>
                <a:sym typeface="Poppins"/>
              </a:rPr>
              <a:t>2. </a:t>
            </a:r>
            <a:r>
              <a:rPr lang="en-US"/>
              <a:t>Hur många gånger i veckan borde 7-17 -åringar motionera på ett sätt som förbättrar uthålligheten?</a:t>
            </a:r>
            <a:endParaRPr/>
          </a:p>
          <a:p>
            <a:pPr marL="0" lvl="0" indent="0" algn="l" rtl="0">
              <a:lnSpc>
                <a:spcPct val="90000"/>
              </a:lnSpc>
              <a:spcBef>
                <a:spcPts val="1000"/>
              </a:spcBef>
              <a:spcAft>
                <a:spcPts val="0"/>
              </a:spcAft>
              <a:buClr>
                <a:schemeClr val="accent4"/>
              </a:buClr>
              <a:buSzPts val="1800"/>
              <a:buNone/>
            </a:pPr>
            <a:endParaRPr>
              <a:latin typeface="Poppins"/>
              <a:ea typeface="Poppins"/>
              <a:cs typeface="Poppins"/>
              <a:sym typeface="Poppins"/>
            </a:endParaRPr>
          </a:p>
          <a:p>
            <a:pPr marL="0" lvl="0" indent="0" algn="l" rtl="0">
              <a:lnSpc>
                <a:spcPct val="90000"/>
              </a:lnSpc>
              <a:spcBef>
                <a:spcPts val="1000"/>
              </a:spcBef>
              <a:spcAft>
                <a:spcPts val="0"/>
              </a:spcAft>
              <a:buClr>
                <a:schemeClr val="accent4"/>
              </a:buClr>
              <a:buSzPts val="1800"/>
              <a:buNone/>
            </a:pPr>
            <a:r>
              <a:rPr lang="en-US">
                <a:latin typeface="Poppins"/>
                <a:ea typeface="Poppins"/>
                <a:cs typeface="Poppins"/>
                <a:sym typeface="Poppins"/>
              </a:rPr>
              <a:t>A) </a:t>
            </a:r>
            <a:r>
              <a:rPr lang="en-US"/>
              <a:t>två</a:t>
            </a:r>
            <a:endParaRPr/>
          </a:p>
          <a:p>
            <a:pPr marL="0" lvl="0" indent="0" algn="l" rtl="0">
              <a:lnSpc>
                <a:spcPct val="90000"/>
              </a:lnSpc>
              <a:spcBef>
                <a:spcPts val="1000"/>
              </a:spcBef>
              <a:spcAft>
                <a:spcPts val="0"/>
              </a:spcAft>
              <a:buClr>
                <a:schemeClr val="accent2"/>
              </a:buClr>
              <a:buSzPts val="1800"/>
              <a:buNone/>
            </a:pPr>
            <a:r>
              <a:rPr lang="en-US" b="1">
                <a:solidFill>
                  <a:schemeClr val="accent2"/>
                </a:solidFill>
                <a:latin typeface="Poppins"/>
                <a:ea typeface="Poppins"/>
                <a:cs typeface="Poppins"/>
                <a:sym typeface="Poppins"/>
              </a:rPr>
              <a:t>B) </a:t>
            </a:r>
            <a:r>
              <a:rPr lang="en-US" b="1">
                <a:solidFill>
                  <a:schemeClr val="accent2"/>
                </a:solidFill>
              </a:rPr>
              <a:t>tre</a:t>
            </a:r>
            <a:endParaRPr/>
          </a:p>
          <a:p>
            <a:pPr marL="0" lvl="0" indent="0" algn="l" rtl="0">
              <a:lnSpc>
                <a:spcPct val="90000"/>
              </a:lnSpc>
              <a:spcBef>
                <a:spcPts val="1000"/>
              </a:spcBef>
              <a:spcAft>
                <a:spcPts val="0"/>
              </a:spcAft>
              <a:buClr>
                <a:schemeClr val="accent4"/>
              </a:buClr>
              <a:buSzPts val="1800"/>
              <a:buNone/>
            </a:pPr>
            <a:r>
              <a:rPr lang="en-US">
                <a:latin typeface="Poppins"/>
                <a:ea typeface="Poppins"/>
                <a:cs typeface="Poppins"/>
                <a:sym typeface="Poppins"/>
              </a:rPr>
              <a:t>C) </a:t>
            </a:r>
            <a:r>
              <a:rPr lang="en-US"/>
              <a:t>fyra</a:t>
            </a:r>
            <a:endParaRPr/>
          </a:p>
          <a:p>
            <a:pPr marL="0" lvl="0" indent="0" algn="l" rtl="0">
              <a:lnSpc>
                <a:spcPct val="90000"/>
              </a:lnSpc>
              <a:spcBef>
                <a:spcPts val="1000"/>
              </a:spcBef>
              <a:spcAft>
                <a:spcPts val="0"/>
              </a:spcAft>
              <a:buClr>
                <a:schemeClr val="accent4"/>
              </a:buClr>
              <a:buSzPts val="1800"/>
              <a:buNone/>
            </a:pPr>
            <a:br>
              <a:rPr lang="en-US"/>
            </a:br>
            <a:r>
              <a:rPr lang="en-US">
                <a:solidFill>
                  <a:schemeClr val="accent2"/>
                </a:solidFill>
              </a:rPr>
              <a:t>M</a:t>
            </a:r>
            <a:r>
              <a:rPr lang="en-US">
                <a:solidFill>
                  <a:schemeClr val="accent2"/>
                </a:solidFill>
                <a:latin typeface="Poppins"/>
                <a:ea typeface="Poppins"/>
                <a:cs typeface="Poppins"/>
                <a:sym typeface="Poppins"/>
              </a:rPr>
              <a:t>otion som förbättrar uthålligheten borde u</a:t>
            </a:r>
            <a:r>
              <a:rPr lang="en-US">
                <a:solidFill>
                  <a:schemeClr val="accent2"/>
                </a:solidFill>
              </a:rPr>
              <a:t>tföras minst tre gånger i veckan</a:t>
            </a:r>
            <a:r>
              <a:rPr lang="en-US">
                <a:solidFill>
                  <a:schemeClr val="accent2"/>
                </a:solidFill>
                <a:latin typeface="Poppins"/>
                <a:ea typeface="Poppins"/>
                <a:cs typeface="Poppins"/>
                <a:sym typeface="Poppins"/>
              </a:rPr>
              <a:t>.</a:t>
            </a:r>
            <a:endParaRPr/>
          </a:p>
          <a:p>
            <a:pPr marL="0" lvl="0" indent="0" algn="l" rtl="0">
              <a:lnSpc>
                <a:spcPct val="90000"/>
              </a:lnSpc>
              <a:spcBef>
                <a:spcPts val="1000"/>
              </a:spcBef>
              <a:spcAft>
                <a:spcPts val="0"/>
              </a:spcAft>
              <a:buClr>
                <a:schemeClr val="accent4"/>
              </a:buClr>
              <a:buSzPts val="1800"/>
              <a:buNone/>
            </a:pPr>
            <a:endParaRPr/>
          </a:p>
        </p:txBody>
      </p:sp>
      <p:sp>
        <p:nvSpPr>
          <p:cNvPr id="317" name="Google Shape;317;p19"/>
          <p:cNvSpPr txBox="1">
            <a:spLocks noGrp="1"/>
          </p:cNvSpPr>
          <p:nvPr>
            <p:ph type="dt" idx="10"/>
          </p:nvPr>
        </p:nvSpPr>
        <p:spPr>
          <a:xfrm>
            <a:off x="4858750" y="6356350"/>
            <a:ext cx="3423402" cy="365125"/>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1400"/>
              <a:buNone/>
            </a:pPr>
            <a:r>
              <a:rPr lang="en-US"/>
              <a:t>23.8.2023</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Google Shape;322;p20"/>
          <p:cNvSpPr txBox="1">
            <a:spLocks noGrp="1"/>
          </p:cNvSpPr>
          <p:nvPr>
            <p:ph type="body" idx="1"/>
          </p:nvPr>
        </p:nvSpPr>
        <p:spPr>
          <a:xfrm>
            <a:off x="669192" y="1665208"/>
            <a:ext cx="5256212" cy="3409887"/>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chemeClr val="accent4"/>
              </a:buClr>
              <a:buSzPts val="1800"/>
              <a:buNone/>
            </a:pPr>
            <a:r>
              <a:rPr lang="en-US">
                <a:latin typeface="Poppins"/>
                <a:ea typeface="Poppins"/>
                <a:cs typeface="Poppins"/>
                <a:sym typeface="Poppins"/>
              </a:rPr>
              <a:t>3. Hur många gånger i veckan borde 7-17 -åringar enligt rekommendationen </a:t>
            </a:r>
            <a:r>
              <a:rPr lang="en-US"/>
              <a:t>motionera</a:t>
            </a:r>
            <a:r>
              <a:rPr lang="en-US">
                <a:latin typeface="Poppins"/>
                <a:ea typeface="Poppins"/>
                <a:cs typeface="Poppins"/>
                <a:sym typeface="Poppins"/>
              </a:rPr>
              <a:t> på ett sätt som stärker musklerna och </a:t>
            </a:r>
            <a:r>
              <a:rPr lang="en-US"/>
              <a:t>skelettet? </a:t>
            </a:r>
            <a:endParaRPr/>
          </a:p>
          <a:p>
            <a:pPr marL="0" lvl="0" indent="0" algn="l" rtl="0">
              <a:lnSpc>
                <a:spcPct val="90000"/>
              </a:lnSpc>
              <a:spcBef>
                <a:spcPts val="1000"/>
              </a:spcBef>
              <a:spcAft>
                <a:spcPts val="0"/>
              </a:spcAft>
              <a:buClr>
                <a:schemeClr val="accent4"/>
              </a:buClr>
              <a:buSzPts val="1800"/>
              <a:buNone/>
            </a:pPr>
            <a:endParaRPr/>
          </a:p>
          <a:p>
            <a:pPr marL="0" lvl="0" indent="0" algn="l" rtl="0">
              <a:lnSpc>
                <a:spcPct val="90000"/>
              </a:lnSpc>
              <a:spcBef>
                <a:spcPts val="1000"/>
              </a:spcBef>
              <a:spcAft>
                <a:spcPts val="0"/>
              </a:spcAft>
              <a:buClr>
                <a:schemeClr val="accent4"/>
              </a:buClr>
              <a:buSzPts val="1800"/>
              <a:buNone/>
            </a:pPr>
            <a:r>
              <a:rPr lang="en-US">
                <a:latin typeface="Poppins"/>
                <a:ea typeface="Poppins"/>
                <a:cs typeface="Poppins"/>
                <a:sym typeface="Poppins"/>
              </a:rPr>
              <a:t>A) </a:t>
            </a:r>
            <a:r>
              <a:rPr lang="en-US"/>
              <a:t>en</a:t>
            </a:r>
            <a:endParaRPr>
              <a:latin typeface="Poppins"/>
              <a:ea typeface="Poppins"/>
              <a:cs typeface="Poppins"/>
              <a:sym typeface="Poppins"/>
            </a:endParaRPr>
          </a:p>
          <a:p>
            <a:pPr marL="0" lvl="0" indent="0" algn="l" rtl="0">
              <a:lnSpc>
                <a:spcPct val="90000"/>
              </a:lnSpc>
              <a:spcBef>
                <a:spcPts val="1000"/>
              </a:spcBef>
              <a:spcAft>
                <a:spcPts val="0"/>
              </a:spcAft>
              <a:buClr>
                <a:schemeClr val="accent4"/>
              </a:buClr>
              <a:buSzPts val="1800"/>
              <a:buNone/>
            </a:pPr>
            <a:r>
              <a:rPr lang="en-US">
                <a:latin typeface="Poppins"/>
                <a:ea typeface="Poppins"/>
                <a:cs typeface="Poppins"/>
                <a:sym typeface="Poppins"/>
              </a:rPr>
              <a:t>B) </a:t>
            </a:r>
            <a:r>
              <a:rPr lang="en-US"/>
              <a:t>två</a:t>
            </a:r>
            <a:endParaRPr>
              <a:latin typeface="Poppins"/>
              <a:ea typeface="Poppins"/>
              <a:cs typeface="Poppins"/>
              <a:sym typeface="Poppins"/>
            </a:endParaRPr>
          </a:p>
          <a:p>
            <a:pPr marL="0" lvl="0" indent="0" algn="l" rtl="0">
              <a:lnSpc>
                <a:spcPct val="90000"/>
              </a:lnSpc>
              <a:spcBef>
                <a:spcPts val="1000"/>
              </a:spcBef>
              <a:spcAft>
                <a:spcPts val="0"/>
              </a:spcAft>
              <a:buClr>
                <a:schemeClr val="accent4"/>
              </a:buClr>
              <a:buSzPts val="1800"/>
              <a:buNone/>
            </a:pPr>
            <a:r>
              <a:rPr lang="en-US">
                <a:latin typeface="Poppins"/>
                <a:ea typeface="Poppins"/>
                <a:cs typeface="Poppins"/>
                <a:sym typeface="Poppins"/>
              </a:rPr>
              <a:t>C) </a:t>
            </a:r>
            <a:r>
              <a:rPr lang="en-US"/>
              <a:t>tre</a:t>
            </a:r>
            <a:endParaRPr/>
          </a:p>
          <a:p>
            <a:pPr marL="228600" lvl="0" indent="-114300" algn="l" rtl="0">
              <a:lnSpc>
                <a:spcPct val="90000"/>
              </a:lnSpc>
              <a:spcBef>
                <a:spcPts val="1000"/>
              </a:spcBef>
              <a:spcAft>
                <a:spcPts val="0"/>
              </a:spcAft>
              <a:buClr>
                <a:schemeClr val="accent4"/>
              </a:buClr>
              <a:buSzPts val="1800"/>
              <a:buNone/>
            </a:pPr>
            <a:endParaRPr>
              <a:latin typeface="Poppins"/>
              <a:ea typeface="Poppins"/>
              <a:cs typeface="Poppins"/>
              <a:sym typeface="Poppins"/>
            </a:endParaRPr>
          </a:p>
          <a:p>
            <a:pPr marL="228600" lvl="0" indent="-228600" algn="l" rtl="0">
              <a:lnSpc>
                <a:spcPct val="90000"/>
              </a:lnSpc>
              <a:spcBef>
                <a:spcPts val="1000"/>
              </a:spcBef>
              <a:spcAft>
                <a:spcPts val="0"/>
              </a:spcAft>
              <a:buClr>
                <a:schemeClr val="accent4"/>
              </a:buClr>
              <a:buSzPts val="1800"/>
              <a:buChar char="•"/>
            </a:pPr>
            <a:r>
              <a:rPr lang="en-US"/>
              <a:t>Svara genom att göra </a:t>
            </a:r>
            <a:r>
              <a:rPr lang="en-US" b="1">
                <a:solidFill>
                  <a:schemeClr val="accent2"/>
                </a:solidFill>
              </a:rPr>
              <a:t>en armhävning</a:t>
            </a:r>
            <a:r>
              <a:rPr lang="en-US"/>
              <a:t> för varje motionsgång.</a:t>
            </a:r>
            <a:endParaRPr/>
          </a:p>
        </p:txBody>
      </p:sp>
      <p:pic>
        <p:nvPicPr>
          <p:cNvPr id="323" name="Google Shape;323;p20" descr="Två personer som spelar basket."/>
          <p:cNvPicPr preferRelativeResize="0">
            <a:picLocks noGrp="1"/>
          </p:cNvPicPr>
          <p:nvPr>
            <p:ph type="body" idx="2"/>
          </p:nvPr>
        </p:nvPicPr>
        <p:blipFill rotWithShape="1">
          <a:blip r:embed="rId3">
            <a:alphaModFix/>
          </a:blip>
          <a:srcRect/>
          <a:stretch/>
        </p:blipFill>
        <p:spPr>
          <a:xfrm>
            <a:off x="6385667" y="-9526"/>
            <a:ext cx="5806333" cy="6867525"/>
          </a:xfrm>
          <a:prstGeom prst="rect">
            <a:avLst/>
          </a:prstGeom>
          <a:noFill/>
          <a:ln>
            <a:noFill/>
          </a:ln>
        </p:spPr>
      </p:pic>
      <p:sp>
        <p:nvSpPr>
          <p:cNvPr id="324" name="Google Shape;324;p20"/>
          <p:cNvSpPr txBox="1">
            <a:spLocks noGrp="1"/>
          </p:cNvSpPr>
          <p:nvPr>
            <p:ph type="dt" idx="10"/>
          </p:nvPr>
        </p:nvSpPr>
        <p:spPr>
          <a:xfrm>
            <a:off x="4858750" y="6356350"/>
            <a:ext cx="3423402" cy="365125"/>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1400"/>
              <a:buNone/>
            </a:pPr>
            <a:r>
              <a:rPr lang="en-US"/>
              <a:t>23.8.2023</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pic>
        <p:nvPicPr>
          <p:cNvPr id="330" name="Google Shape;330;p21" descr="Två personer som spelar basket."/>
          <p:cNvPicPr preferRelativeResize="0"/>
          <p:nvPr/>
        </p:nvPicPr>
        <p:blipFill rotWithShape="1">
          <a:blip r:embed="rId3">
            <a:alphaModFix/>
          </a:blip>
          <a:srcRect/>
          <a:stretch/>
        </p:blipFill>
        <p:spPr>
          <a:xfrm>
            <a:off x="6369811" y="-2635"/>
            <a:ext cx="5817707" cy="6856152"/>
          </a:xfrm>
          <a:prstGeom prst="rect">
            <a:avLst/>
          </a:prstGeom>
          <a:noFill/>
          <a:ln>
            <a:noFill/>
          </a:ln>
        </p:spPr>
      </p:pic>
      <p:sp>
        <p:nvSpPr>
          <p:cNvPr id="331" name="Google Shape;331;p21"/>
          <p:cNvSpPr txBox="1">
            <a:spLocks noGrp="1"/>
          </p:cNvSpPr>
          <p:nvPr>
            <p:ph type="body" idx="1"/>
          </p:nvPr>
        </p:nvSpPr>
        <p:spPr>
          <a:xfrm>
            <a:off x="783760" y="2406638"/>
            <a:ext cx="5256212" cy="3137098"/>
          </a:xfrm>
          <a:prstGeom prst="rect">
            <a:avLst/>
          </a:prstGeom>
          <a:noFill/>
          <a:ln>
            <a:noFill/>
          </a:ln>
        </p:spPr>
        <p:txBody>
          <a:bodyPr spcFirstLastPara="1" wrap="square" lIns="91425" tIns="45700" rIns="91425" bIns="45700" anchor="t" anchorCtr="0">
            <a:normAutofit fontScale="92500" lnSpcReduction="10000"/>
          </a:bodyPr>
          <a:lstStyle/>
          <a:p>
            <a:pPr marL="0" lvl="0" indent="0" algn="l" rtl="0">
              <a:lnSpc>
                <a:spcPct val="90000"/>
              </a:lnSpc>
              <a:spcBef>
                <a:spcPts val="0"/>
              </a:spcBef>
              <a:spcAft>
                <a:spcPts val="0"/>
              </a:spcAft>
              <a:buClr>
                <a:schemeClr val="accent4"/>
              </a:buClr>
              <a:buSzPct val="100000"/>
              <a:buNone/>
            </a:pPr>
            <a:r>
              <a:rPr lang="en-US">
                <a:latin typeface="Poppins"/>
                <a:ea typeface="Poppins"/>
                <a:cs typeface="Poppins"/>
                <a:sym typeface="Poppins"/>
              </a:rPr>
              <a:t>3. </a:t>
            </a:r>
            <a:r>
              <a:rPr lang="en-US"/>
              <a:t>Hur många gånger i veckan borde 7-17 -åringar enligt rekommendationen motionera på ett sätt som stärker musklerna och skelettet? </a:t>
            </a:r>
            <a:endParaRPr/>
          </a:p>
          <a:p>
            <a:pPr marL="0" lvl="0" indent="0" algn="l" rtl="0">
              <a:spcBef>
                <a:spcPts val="0"/>
              </a:spcBef>
              <a:spcAft>
                <a:spcPts val="0"/>
              </a:spcAft>
              <a:buClr>
                <a:schemeClr val="accent4"/>
              </a:buClr>
              <a:buSzPct val="100000"/>
              <a:buNone/>
            </a:pPr>
            <a:endParaRPr/>
          </a:p>
          <a:p>
            <a:pPr marL="0" lvl="0" indent="0" algn="l" rtl="0">
              <a:lnSpc>
                <a:spcPct val="90000"/>
              </a:lnSpc>
              <a:spcBef>
                <a:spcPts val="1000"/>
              </a:spcBef>
              <a:spcAft>
                <a:spcPts val="0"/>
              </a:spcAft>
              <a:buClr>
                <a:schemeClr val="accent4"/>
              </a:buClr>
              <a:buSzPct val="100000"/>
              <a:buNone/>
            </a:pPr>
            <a:r>
              <a:rPr lang="en-US">
                <a:latin typeface="Poppins"/>
                <a:ea typeface="Poppins"/>
                <a:cs typeface="Poppins"/>
                <a:sym typeface="Poppins"/>
              </a:rPr>
              <a:t>A) </a:t>
            </a:r>
            <a:r>
              <a:rPr lang="en-US"/>
              <a:t>en</a:t>
            </a:r>
            <a:endParaRPr>
              <a:latin typeface="Poppins"/>
              <a:ea typeface="Poppins"/>
              <a:cs typeface="Poppins"/>
              <a:sym typeface="Poppins"/>
            </a:endParaRPr>
          </a:p>
          <a:p>
            <a:pPr marL="0" lvl="0" indent="0" algn="l" rtl="0">
              <a:lnSpc>
                <a:spcPct val="90000"/>
              </a:lnSpc>
              <a:spcBef>
                <a:spcPts val="1000"/>
              </a:spcBef>
              <a:spcAft>
                <a:spcPts val="0"/>
              </a:spcAft>
              <a:buClr>
                <a:schemeClr val="accent4"/>
              </a:buClr>
              <a:buSzPct val="100000"/>
              <a:buNone/>
            </a:pPr>
            <a:r>
              <a:rPr lang="en-US">
                <a:latin typeface="Poppins"/>
                <a:ea typeface="Poppins"/>
                <a:cs typeface="Poppins"/>
                <a:sym typeface="Poppins"/>
              </a:rPr>
              <a:t>B) </a:t>
            </a:r>
            <a:r>
              <a:rPr lang="en-US"/>
              <a:t>två</a:t>
            </a:r>
            <a:endParaRPr>
              <a:latin typeface="Poppins"/>
              <a:ea typeface="Poppins"/>
              <a:cs typeface="Poppins"/>
              <a:sym typeface="Poppins"/>
            </a:endParaRPr>
          </a:p>
          <a:p>
            <a:pPr marL="0" lvl="0" indent="0" algn="l" rtl="0">
              <a:lnSpc>
                <a:spcPct val="90000"/>
              </a:lnSpc>
              <a:spcBef>
                <a:spcPts val="1000"/>
              </a:spcBef>
              <a:spcAft>
                <a:spcPts val="0"/>
              </a:spcAft>
              <a:buClr>
                <a:schemeClr val="accent2"/>
              </a:buClr>
              <a:buSzPct val="100000"/>
              <a:buNone/>
            </a:pPr>
            <a:r>
              <a:rPr lang="en-US" b="1">
                <a:solidFill>
                  <a:schemeClr val="accent2"/>
                </a:solidFill>
                <a:latin typeface="Poppins"/>
                <a:ea typeface="Poppins"/>
                <a:cs typeface="Poppins"/>
                <a:sym typeface="Poppins"/>
              </a:rPr>
              <a:t>C) </a:t>
            </a:r>
            <a:r>
              <a:rPr lang="en-US" b="1">
                <a:solidFill>
                  <a:schemeClr val="accent2"/>
                </a:solidFill>
              </a:rPr>
              <a:t>tre</a:t>
            </a:r>
            <a:endParaRPr b="1">
              <a:solidFill>
                <a:schemeClr val="accent2"/>
              </a:solidFill>
            </a:endParaRPr>
          </a:p>
          <a:p>
            <a:pPr marL="0" lvl="0" indent="0" algn="l" rtl="0">
              <a:lnSpc>
                <a:spcPct val="90000"/>
              </a:lnSpc>
              <a:spcBef>
                <a:spcPts val="1000"/>
              </a:spcBef>
              <a:spcAft>
                <a:spcPts val="0"/>
              </a:spcAft>
              <a:buClr>
                <a:schemeClr val="accent4"/>
              </a:buClr>
              <a:buSzPct val="100000"/>
              <a:buNone/>
            </a:pPr>
            <a:endParaRPr>
              <a:latin typeface="Poppins"/>
              <a:ea typeface="Poppins"/>
              <a:cs typeface="Poppins"/>
              <a:sym typeface="Poppins"/>
            </a:endParaRPr>
          </a:p>
          <a:p>
            <a:pPr marL="0" lvl="0" indent="0" algn="l" rtl="0">
              <a:lnSpc>
                <a:spcPct val="90000"/>
              </a:lnSpc>
              <a:spcBef>
                <a:spcPts val="1000"/>
              </a:spcBef>
              <a:spcAft>
                <a:spcPts val="0"/>
              </a:spcAft>
              <a:buClr>
                <a:srgbClr val="E54922"/>
              </a:buClr>
              <a:buSzPct val="100000"/>
              <a:buNone/>
            </a:pPr>
            <a:r>
              <a:rPr lang="en-US">
                <a:solidFill>
                  <a:srgbClr val="E54922"/>
                </a:solidFill>
              </a:rPr>
              <a:t>Motion som stärker musklerna och skelettet borde utföras minst tre gånger i veckan.</a:t>
            </a:r>
            <a:endParaRPr/>
          </a:p>
          <a:p>
            <a:pPr marL="0" lvl="0" indent="0" algn="l" rtl="0">
              <a:lnSpc>
                <a:spcPct val="90000"/>
              </a:lnSpc>
              <a:spcBef>
                <a:spcPts val="1000"/>
              </a:spcBef>
              <a:spcAft>
                <a:spcPts val="0"/>
              </a:spcAft>
              <a:buClr>
                <a:schemeClr val="accent4"/>
              </a:buClr>
              <a:buSzPct val="100000"/>
              <a:buNone/>
            </a:pPr>
            <a:endParaRPr/>
          </a:p>
        </p:txBody>
      </p:sp>
      <p:sp>
        <p:nvSpPr>
          <p:cNvPr id="332" name="Google Shape;332;p21"/>
          <p:cNvSpPr txBox="1">
            <a:spLocks noGrp="1"/>
          </p:cNvSpPr>
          <p:nvPr>
            <p:ph type="dt" idx="10"/>
          </p:nvPr>
        </p:nvSpPr>
        <p:spPr>
          <a:xfrm>
            <a:off x="4858750" y="6356350"/>
            <a:ext cx="3423402"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23.8.2023</a:t>
            </a:r>
            <a:endParaRPr>
              <a:latin typeface="Poppins Light"/>
              <a:ea typeface="Poppins Light"/>
              <a:cs typeface="Poppins Light"/>
              <a:sym typeface="Poppins Light"/>
            </a:endParaRPr>
          </a:p>
        </p:txBody>
      </p:sp>
      <p:sp>
        <p:nvSpPr>
          <p:cNvPr id="333" name="Google Shape;333;p21"/>
          <p:cNvSpPr txBox="1"/>
          <p:nvPr/>
        </p:nvSpPr>
        <p:spPr>
          <a:xfrm>
            <a:off x="783760" y="886138"/>
            <a:ext cx="6284258"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1">
                <a:solidFill>
                  <a:schemeClr val="accent2"/>
                </a:solidFill>
                <a:latin typeface="Poppins"/>
                <a:ea typeface="Poppins"/>
                <a:cs typeface="Poppins"/>
                <a:sym typeface="Poppins"/>
              </a:rPr>
              <a:t>Rätt svar</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p3"/>
          <p:cNvSpPr txBox="1">
            <a:spLocks noGrp="1"/>
          </p:cNvSpPr>
          <p:nvPr>
            <p:ph type="title"/>
          </p:nvPr>
        </p:nvSpPr>
        <p:spPr>
          <a:xfrm>
            <a:off x="838200" y="365125"/>
            <a:ext cx="73152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2"/>
              </a:buClr>
              <a:buSzPts val="4400"/>
              <a:buFont typeface="Poppins"/>
              <a:buNone/>
            </a:pPr>
            <a:endParaRPr>
              <a:solidFill>
                <a:schemeClr val="accent2"/>
              </a:solidFill>
            </a:endParaRPr>
          </a:p>
          <a:p>
            <a:pPr marL="0" lvl="0" indent="0" algn="l" rtl="0">
              <a:lnSpc>
                <a:spcPct val="90000"/>
              </a:lnSpc>
              <a:spcBef>
                <a:spcPts val="0"/>
              </a:spcBef>
              <a:spcAft>
                <a:spcPts val="0"/>
              </a:spcAft>
              <a:buClr>
                <a:schemeClr val="accent2"/>
              </a:buClr>
              <a:buSzPts val="4400"/>
              <a:buFont typeface="Poppins"/>
              <a:buNone/>
            </a:pPr>
            <a:r>
              <a:rPr lang="en-US">
                <a:solidFill>
                  <a:schemeClr val="accent2"/>
                </a:solidFill>
              </a:rPr>
              <a:t>Mål</a:t>
            </a:r>
            <a:endParaRPr>
              <a:solidFill>
                <a:schemeClr val="accent2"/>
              </a:solidFill>
            </a:endParaRPr>
          </a:p>
        </p:txBody>
      </p:sp>
      <p:sp>
        <p:nvSpPr>
          <p:cNvPr id="183" name="Google Shape;183;p3"/>
          <p:cNvSpPr txBox="1">
            <a:spLocks noGrp="1"/>
          </p:cNvSpPr>
          <p:nvPr>
            <p:ph type="dt" idx="10"/>
          </p:nvPr>
        </p:nvSpPr>
        <p:spPr>
          <a:xfrm>
            <a:off x="4858750" y="6356350"/>
            <a:ext cx="3423402"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23.8.2023</a:t>
            </a:r>
            <a:endParaRPr>
              <a:latin typeface="Poppins Light"/>
              <a:ea typeface="Poppins Light"/>
              <a:cs typeface="Poppins Light"/>
              <a:sym typeface="Poppins Light"/>
            </a:endParaRPr>
          </a:p>
        </p:txBody>
      </p:sp>
      <p:sp>
        <p:nvSpPr>
          <p:cNvPr id="184" name="Google Shape;184;p3"/>
          <p:cNvSpPr txBox="1">
            <a:spLocks noGrp="1"/>
          </p:cNvSpPr>
          <p:nvPr>
            <p:ph type="body" idx="1"/>
          </p:nvPr>
        </p:nvSpPr>
        <p:spPr>
          <a:xfrm>
            <a:off x="838200" y="1516281"/>
            <a:ext cx="10579100" cy="4351338"/>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None/>
            </a:pPr>
            <a:endParaRPr sz="2400">
              <a:latin typeface="Poppins"/>
              <a:ea typeface="Poppins"/>
              <a:cs typeface="Poppins"/>
              <a:sym typeface="Poppins"/>
            </a:endParaRPr>
          </a:p>
          <a:p>
            <a:pPr marL="228600" lvl="0" indent="-228600" algn="l" rtl="0">
              <a:lnSpc>
                <a:spcPct val="90000"/>
              </a:lnSpc>
              <a:spcBef>
                <a:spcPts val="0"/>
              </a:spcBef>
              <a:spcAft>
                <a:spcPts val="0"/>
              </a:spcAft>
              <a:buSzPts val="2400"/>
              <a:buChar char="•"/>
            </a:pPr>
            <a:r>
              <a:rPr lang="en-US" sz="2400"/>
              <a:t>Du känner igen faktorer som påverkar din fysiska aktivitet och din sömn.</a:t>
            </a:r>
            <a:endParaRPr sz="2400">
              <a:latin typeface="Poppins"/>
              <a:ea typeface="Poppins"/>
              <a:cs typeface="Poppins"/>
              <a:sym typeface="Poppins"/>
            </a:endParaRPr>
          </a:p>
          <a:p>
            <a:pPr marL="228600" lvl="0" indent="-228600" algn="l" rtl="0">
              <a:lnSpc>
                <a:spcPct val="90000"/>
              </a:lnSpc>
              <a:spcBef>
                <a:spcPts val="1000"/>
              </a:spcBef>
              <a:spcAft>
                <a:spcPts val="0"/>
              </a:spcAft>
              <a:buSzPts val="2400"/>
              <a:buChar char="•"/>
            </a:pPr>
            <a:r>
              <a:rPr lang="en-US" sz="2400"/>
              <a:t>Du kan utvärdera vilken effekt motion och sömn har på din hälsa.</a:t>
            </a:r>
            <a:endParaRPr sz="2400"/>
          </a:p>
          <a:p>
            <a:pPr marL="228600" lvl="0" indent="-228600" algn="l" rtl="0">
              <a:lnSpc>
                <a:spcPct val="90000"/>
              </a:lnSpc>
              <a:spcBef>
                <a:spcPts val="1000"/>
              </a:spcBef>
              <a:spcAft>
                <a:spcPts val="0"/>
              </a:spcAft>
              <a:buSzPts val="2400"/>
              <a:buChar char="•"/>
            </a:pPr>
            <a:r>
              <a:rPr lang="en-US" sz="2400"/>
              <a:t>Du kan ge motiverade råd på hur man kan upprätthålla en hälsofrämjande livsstil samt förhindra en hälsoriskerande livsstil.</a:t>
            </a:r>
            <a:endParaRPr sz="2400"/>
          </a:p>
          <a:p>
            <a:pPr marL="228600" lvl="0" indent="-228600" algn="l" rtl="0">
              <a:lnSpc>
                <a:spcPct val="90000"/>
              </a:lnSpc>
              <a:spcBef>
                <a:spcPts val="1000"/>
              </a:spcBef>
              <a:spcAft>
                <a:spcPts val="0"/>
              </a:spcAft>
              <a:buSzPts val="2400"/>
              <a:buChar char="•"/>
            </a:pPr>
            <a:r>
              <a:rPr lang="en-US" sz="2400"/>
              <a:t>Du kan bygga upp en mångsidig plan för att främja din hälsa och ditt välbefinnande som tar i beaktande den fysiska aktivitetens, återhämtningens och sömnens påverkan på studie- och arbetsförmågans upprätthållande.</a:t>
            </a:r>
            <a:endParaRPr sz="2400"/>
          </a:p>
          <a:p>
            <a:pPr marL="228600" lvl="0" indent="-228600" algn="l" rtl="0">
              <a:lnSpc>
                <a:spcPct val="90000"/>
              </a:lnSpc>
              <a:spcBef>
                <a:spcPts val="1000"/>
              </a:spcBef>
              <a:spcAft>
                <a:spcPts val="0"/>
              </a:spcAft>
              <a:buSzPts val="2400"/>
              <a:buChar char="•"/>
            </a:pPr>
            <a:r>
              <a:rPr lang="en-US" sz="2400"/>
              <a:t>Du kan realistiskt utvärdera huruvida planen genomförs och målen uppnås.</a:t>
            </a:r>
            <a:endParaRPr sz="240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Google Shape;338;p22"/>
          <p:cNvSpPr txBox="1">
            <a:spLocks noGrp="1"/>
          </p:cNvSpPr>
          <p:nvPr>
            <p:ph type="body" idx="2"/>
          </p:nvPr>
        </p:nvSpPr>
        <p:spPr>
          <a:xfrm>
            <a:off x="669191" y="1722073"/>
            <a:ext cx="5869125" cy="3409887"/>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accent4"/>
              </a:buClr>
              <a:buSzPts val="1800"/>
              <a:buNone/>
            </a:pPr>
            <a:r>
              <a:rPr lang="en-US">
                <a:latin typeface="Poppins"/>
                <a:ea typeface="Poppins"/>
                <a:cs typeface="Poppins"/>
                <a:sym typeface="Poppins"/>
              </a:rPr>
              <a:t>4. </a:t>
            </a:r>
            <a:r>
              <a:rPr lang="en-US"/>
              <a:t>Det vore bra att pausa stillasittande exempelvis genom att gå omkring eller göra pausgymnastik.</a:t>
            </a:r>
            <a:endParaRPr/>
          </a:p>
          <a:p>
            <a:pPr marL="0" lvl="0" indent="0" algn="l" rtl="0">
              <a:lnSpc>
                <a:spcPct val="90000"/>
              </a:lnSpc>
              <a:spcBef>
                <a:spcPts val="0"/>
              </a:spcBef>
              <a:spcAft>
                <a:spcPts val="0"/>
              </a:spcAft>
              <a:buClr>
                <a:schemeClr val="accent4"/>
              </a:buClr>
              <a:buSzPts val="1800"/>
              <a:buNone/>
            </a:pPr>
            <a:endParaRPr/>
          </a:p>
          <a:p>
            <a:pPr marL="0" lvl="0" indent="0" algn="l" rtl="0">
              <a:lnSpc>
                <a:spcPct val="90000"/>
              </a:lnSpc>
              <a:spcBef>
                <a:spcPts val="1000"/>
              </a:spcBef>
              <a:spcAft>
                <a:spcPts val="0"/>
              </a:spcAft>
              <a:buClr>
                <a:schemeClr val="accent4"/>
              </a:buClr>
              <a:buSzPts val="1800"/>
              <a:buNone/>
            </a:pPr>
            <a:r>
              <a:rPr lang="en-US">
                <a:latin typeface="Poppins"/>
                <a:ea typeface="Poppins"/>
                <a:cs typeface="Poppins"/>
                <a:sym typeface="Poppins"/>
              </a:rPr>
              <a:t>A) </a:t>
            </a:r>
            <a:r>
              <a:rPr lang="en-US"/>
              <a:t>rätt</a:t>
            </a:r>
            <a:endParaRPr/>
          </a:p>
          <a:p>
            <a:pPr marL="0" lvl="0" indent="0" algn="l" rtl="0">
              <a:lnSpc>
                <a:spcPct val="90000"/>
              </a:lnSpc>
              <a:spcBef>
                <a:spcPts val="1000"/>
              </a:spcBef>
              <a:spcAft>
                <a:spcPts val="0"/>
              </a:spcAft>
              <a:buClr>
                <a:schemeClr val="accent4"/>
              </a:buClr>
              <a:buSzPts val="1800"/>
              <a:buNone/>
            </a:pPr>
            <a:r>
              <a:rPr lang="en-US">
                <a:latin typeface="Poppins"/>
                <a:ea typeface="Poppins"/>
                <a:cs typeface="Poppins"/>
                <a:sym typeface="Poppins"/>
              </a:rPr>
              <a:t>B) </a:t>
            </a:r>
            <a:r>
              <a:rPr lang="en-US"/>
              <a:t>fel</a:t>
            </a:r>
            <a:endParaRPr>
              <a:latin typeface="Poppins"/>
              <a:ea typeface="Poppins"/>
              <a:cs typeface="Poppins"/>
              <a:sym typeface="Poppins"/>
            </a:endParaRPr>
          </a:p>
          <a:p>
            <a:pPr marL="0" lvl="0" indent="0" algn="l" rtl="0">
              <a:lnSpc>
                <a:spcPct val="90000"/>
              </a:lnSpc>
              <a:spcBef>
                <a:spcPts val="1000"/>
              </a:spcBef>
              <a:spcAft>
                <a:spcPts val="0"/>
              </a:spcAft>
              <a:buClr>
                <a:schemeClr val="accent4"/>
              </a:buClr>
              <a:buSzPts val="1800"/>
              <a:buNone/>
            </a:pPr>
            <a:endParaRPr/>
          </a:p>
          <a:p>
            <a:pPr marL="228600" lvl="0" indent="-228600" algn="l" rtl="0">
              <a:lnSpc>
                <a:spcPct val="90000"/>
              </a:lnSpc>
              <a:spcBef>
                <a:spcPts val="1000"/>
              </a:spcBef>
              <a:spcAft>
                <a:spcPts val="0"/>
              </a:spcAft>
              <a:buClr>
                <a:schemeClr val="accent4"/>
              </a:buClr>
              <a:buSzPts val="1800"/>
              <a:buChar char="•"/>
            </a:pPr>
            <a:r>
              <a:rPr lang="en-US"/>
              <a:t>Om du svarar</a:t>
            </a:r>
            <a:r>
              <a:rPr lang="en-US">
                <a:latin typeface="Poppins"/>
                <a:ea typeface="Poppins"/>
                <a:cs typeface="Poppins"/>
                <a:sym typeface="Poppins"/>
              </a:rPr>
              <a:t> A), </a:t>
            </a:r>
            <a:r>
              <a:rPr lang="en-US"/>
              <a:t>gör</a:t>
            </a:r>
            <a:r>
              <a:rPr lang="en-US">
                <a:latin typeface="Poppins"/>
                <a:ea typeface="Poppins"/>
                <a:cs typeface="Poppins"/>
                <a:sym typeface="Poppins"/>
              </a:rPr>
              <a:t> 10 </a:t>
            </a:r>
            <a:r>
              <a:rPr lang="en-US"/>
              <a:t>sidostretchningar</a:t>
            </a:r>
            <a:r>
              <a:rPr lang="en-US">
                <a:latin typeface="Poppins"/>
                <a:ea typeface="Poppins"/>
                <a:cs typeface="Poppins"/>
                <a:sym typeface="Poppins"/>
              </a:rPr>
              <a:t>.</a:t>
            </a:r>
            <a:endParaRPr/>
          </a:p>
          <a:p>
            <a:pPr marL="0" lvl="0" indent="0" algn="l" rtl="0">
              <a:lnSpc>
                <a:spcPct val="90000"/>
              </a:lnSpc>
              <a:spcBef>
                <a:spcPts val="1000"/>
              </a:spcBef>
              <a:spcAft>
                <a:spcPts val="0"/>
              </a:spcAft>
              <a:buClr>
                <a:schemeClr val="accent4"/>
              </a:buClr>
              <a:buSzPts val="1800"/>
              <a:buNone/>
            </a:pPr>
            <a:r>
              <a:rPr lang="en-US">
                <a:latin typeface="Poppins"/>
                <a:ea typeface="Poppins"/>
                <a:cs typeface="Poppins"/>
                <a:sym typeface="Poppins"/>
              </a:rPr>
              <a:t>    </a:t>
            </a:r>
            <a:r>
              <a:rPr lang="en-US"/>
              <a:t>Om du svarar</a:t>
            </a:r>
            <a:r>
              <a:rPr lang="en-US">
                <a:latin typeface="Poppins"/>
                <a:ea typeface="Poppins"/>
                <a:cs typeface="Poppins"/>
                <a:sym typeface="Poppins"/>
              </a:rPr>
              <a:t> B), </a:t>
            </a:r>
            <a:r>
              <a:rPr lang="en-US"/>
              <a:t>gör</a:t>
            </a:r>
            <a:r>
              <a:rPr lang="en-US">
                <a:latin typeface="Poppins"/>
                <a:ea typeface="Poppins"/>
                <a:cs typeface="Poppins"/>
                <a:sym typeface="Poppins"/>
              </a:rPr>
              <a:t> 10 </a:t>
            </a:r>
            <a:r>
              <a:rPr lang="en-US"/>
              <a:t>knäböjshopp</a:t>
            </a:r>
            <a:r>
              <a:rPr lang="en-US">
                <a:latin typeface="Poppins"/>
                <a:ea typeface="Poppins"/>
                <a:cs typeface="Poppins"/>
                <a:sym typeface="Poppins"/>
              </a:rPr>
              <a:t>.</a:t>
            </a:r>
            <a:endParaRPr/>
          </a:p>
        </p:txBody>
      </p:sp>
      <p:pic>
        <p:nvPicPr>
          <p:cNvPr id="339" name="Google Shape;339;p22" descr="En person i svarta sportskor, svarta trikåer, en röd jacka och ett runt armbandsur på handleden som sträcker sig på stranden i solnedgången."/>
          <p:cNvPicPr preferRelativeResize="0">
            <a:picLocks noGrp="1"/>
          </p:cNvPicPr>
          <p:nvPr>
            <p:ph type="body" idx="3"/>
          </p:nvPr>
        </p:nvPicPr>
        <p:blipFill rotWithShape="1">
          <a:blip r:embed="rId3">
            <a:alphaModFix/>
          </a:blip>
          <a:srcRect/>
          <a:stretch/>
        </p:blipFill>
        <p:spPr>
          <a:xfrm>
            <a:off x="7008812" y="-9526"/>
            <a:ext cx="5183188" cy="6867525"/>
          </a:xfrm>
          <a:prstGeom prst="rect">
            <a:avLst/>
          </a:prstGeom>
          <a:noFill/>
          <a:ln>
            <a:noFill/>
          </a:ln>
        </p:spPr>
      </p:pic>
      <p:sp>
        <p:nvSpPr>
          <p:cNvPr id="340" name="Google Shape;340;p22"/>
          <p:cNvSpPr txBox="1">
            <a:spLocks noGrp="1"/>
          </p:cNvSpPr>
          <p:nvPr>
            <p:ph type="dt" idx="10"/>
          </p:nvPr>
        </p:nvSpPr>
        <p:spPr>
          <a:xfrm>
            <a:off x="4858750" y="6356350"/>
            <a:ext cx="3423402" cy="365125"/>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1400"/>
              <a:buNone/>
            </a:pPr>
            <a:r>
              <a:rPr lang="en-US"/>
              <a:t>23.8.2023</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pic>
        <p:nvPicPr>
          <p:cNvPr id="346" name="Google Shape;346;p23" descr="En person i svarta sportskor, svarta trikåer, en röd jacka och ett runt armbandsur på handleden som sträcker sig på stranden i solnedgången."/>
          <p:cNvPicPr preferRelativeResize="0">
            <a:picLocks noGrp="1"/>
          </p:cNvPicPr>
          <p:nvPr>
            <p:ph type="body" idx="2"/>
          </p:nvPr>
        </p:nvPicPr>
        <p:blipFill rotWithShape="1">
          <a:blip r:embed="rId3">
            <a:alphaModFix/>
          </a:blip>
          <a:srcRect/>
          <a:stretch/>
        </p:blipFill>
        <p:spPr>
          <a:xfrm>
            <a:off x="6384925" y="-5650"/>
            <a:ext cx="5807075" cy="6859776"/>
          </a:xfrm>
          <a:prstGeom prst="rect">
            <a:avLst/>
          </a:prstGeom>
          <a:noFill/>
          <a:ln>
            <a:noFill/>
          </a:ln>
        </p:spPr>
      </p:pic>
      <p:sp>
        <p:nvSpPr>
          <p:cNvPr id="347" name="Google Shape;347;p23"/>
          <p:cNvSpPr txBox="1">
            <a:spLocks noGrp="1"/>
          </p:cNvSpPr>
          <p:nvPr>
            <p:ph type="title"/>
          </p:nvPr>
        </p:nvSpPr>
        <p:spPr>
          <a:xfrm>
            <a:off x="839788" y="365125"/>
            <a:ext cx="9499028" cy="165874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2"/>
              </a:buClr>
              <a:buSzPts val="4400"/>
              <a:buFont typeface="Poppins"/>
              <a:buNone/>
            </a:pPr>
            <a:r>
              <a:rPr lang="en-US"/>
              <a:t>Rätt svar</a:t>
            </a:r>
            <a:endParaRPr/>
          </a:p>
        </p:txBody>
      </p:sp>
      <p:sp>
        <p:nvSpPr>
          <p:cNvPr id="348" name="Google Shape;348;p23"/>
          <p:cNvSpPr txBox="1">
            <a:spLocks noGrp="1"/>
          </p:cNvSpPr>
          <p:nvPr>
            <p:ph type="body" idx="1"/>
          </p:nvPr>
        </p:nvSpPr>
        <p:spPr>
          <a:xfrm>
            <a:off x="839788" y="2394647"/>
            <a:ext cx="5256212" cy="3409887"/>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accent4"/>
              </a:buClr>
              <a:buSzPts val="2000"/>
              <a:buNone/>
            </a:pPr>
            <a:r>
              <a:rPr lang="en-US" sz="2000">
                <a:latin typeface="Poppins"/>
                <a:ea typeface="Poppins"/>
                <a:cs typeface="Poppins"/>
                <a:sym typeface="Poppins"/>
              </a:rPr>
              <a:t>4. </a:t>
            </a:r>
            <a:r>
              <a:rPr lang="en-US"/>
              <a:t>Det vore bra att pausa stillasittande exempelvis genom att gå omkring eller göra pausgymnastik.</a:t>
            </a:r>
            <a:endParaRPr/>
          </a:p>
          <a:p>
            <a:pPr marL="0" lvl="0" indent="0" algn="l" rtl="0">
              <a:lnSpc>
                <a:spcPct val="90000"/>
              </a:lnSpc>
              <a:spcBef>
                <a:spcPts val="1000"/>
              </a:spcBef>
              <a:spcAft>
                <a:spcPts val="0"/>
              </a:spcAft>
              <a:buClr>
                <a:schemeClr val="accent4"/>
              </a:buClr>
              <a:buSzPts val="2000"/>
              <a:buNone/>
            </a:pPr>
            <a:endParaRPr sz="2000">
              <a:latin typeface="Poppins"/>
              <a:ea typeface="Poppins"/>
              <a:cs typeface="Poppins"/>
              <a:sym typeface="Poppins"/>
            </a:endParaRPr>
          </a:p>
          <a:p>
            <a:pPr marL="0" lvl="0" indent="0" algn="l" rtl="0">
              <a:lnSpc>
                <a:spcPct val="90000"/>
              </a:lnSpc>
              <a:spcBef>
                <a:spcPts val="1000"/>
              </a:spcBef>
              <a:spcAft>
                <a:spcPts val="0"/>
              </a:spcAft>
              <a:buClr>
                <a:schemeClr val="accent2"/>
              </a:buClr>
              <a:buSzPts val="2000"/>
              <a:buNone/>
            </a:pPr>
            <a:r>
              <a:rPr lang="en-US" sz="2000" b="1">
                <a:solidFill>
                  <a:schemeClr val="accent2"/>
                </a:solidFill>
                <a:latin typeface="Poppins"/>
                <a:ea typeface="Poppins"/>
                <a:cs typeface="Poppins"/>
                <a:sym typeface="Poppins"/>
              </a:rPr>
              <a:t>A) </a:t>
            </a:r>
            <a:r>
              <a:rPr lang="en-US" sz="2000" b="1">
                <a:solidFill>
                  <a:schemeClr val="accent2"/>
                </a:solidFill>
              </a:rPr>
              <a:t>rätt</a:t>
            </a:r>
            <a:endParaRPr sz="2000" b="1">
              <a:solidFill>
                <a:schemeClr val="accent2"/>
              </a:solidFill>
              <a:latin typeface="Poppins"/>
              <a:ea typeface="Poppins"/>
              <a:cs typeface="Poppins"/>
              <a:sym typeface="Poppins"/>
            </a:endParaRPr>
          </a:p>
          <a:p>
            <a:pPr marL="0" lvl="0" indent="0" algn="l" rtl="0">
              <a:lnSpc>
                <a:spcPct val="90000"/>
              </a:lnSpc>
              <a:spcBef>
                <a:spcPts val="1000"/>
              </a:spcBef>
              <a:spcAft>
                <a:spcPts val="0"/>
              </a:spcAft>
              <a:buClr>
                <a:schemeClr val="accent4"/>
              </a:buClr>
              <a:buSzPts val="2000"/>
              <a:buNone/>
            </a:pPr>
            <a:r>
              <a:rPr lang="en-US" sz="2000">
                <a:latin typeface="Poppins"/>
                <a:ea typeface="Poppins"/>
                <a:cs typeface="Poppins"/>
                <a:sym typeface="Poppins"/>
              </a:rPr>
              <a:t>B) </a:t>
            </a:r>
            <a:r>
              <a:rPr lang="en-US" sz="2000"/>
              <a:t>fel</a:t>
            </a:r>
            <a:endParaRPr sz="2000">
              <a:latin typeface="Poppins"/>
              <a:ea typeface="Poppins"/>
              <a:cs typeface="Poppins"/>
              <a:sym typeface="Poppins"/>
            </a:endParaRPr>
          </a:p>
          <a:p>
            <a:pPr marL="0" lvl="0" indent="0" algn="l" rtl="0">
              <a:lnSpc>
                <a:spcPct val="90000"/>
              </a:lnSpc>
              <a:spcBef>
                <a:spcPts val="1000"/>
              </a:spcBef>
              <a:spcAft>
                <a:spcPts val="0"/>
              </a:spcAft>
              <a:buClr>
                <a:schemeClr val="accent4"/>
              </a:buClr>
              <a:buSzPts val="2000"/>
              <a:buNone/>
            </a:pPr>
            <a:endParaRPr sz="2000">
              <a:latin typeface="Poppins"/>
              <a:ea typeface="Poppins"/>
              <a:cs typeface="Poppins"/>
              <a:sym typeface="Poppins"/>
            </a:endParaRPr>
          </a:p>
          <a:p>
            <a:pPr marL="0" lvl="0" indent="0" algn="l" rtl="0">
              <a:lnSpc>
                <a:spcPct val="90000"/>
              </a:lnSpc>
              <a:spcBef>
                <a:spcPts val="1000"/>
              </a:spcBef>
              <a:spcAft>
                <a:spcPts val="0"/>
              </a:spcAft>
              <a:buClr>
                <a:srgbClr val="E54922"/>
              </a:buClr>
              <a:buSzPts val="2000"/>
              <a:buNone/>
            </a:pPr>
            <a:r>
              <a:rPr lang="en-US" sz="2000">
                <a:solidFill>
                  <a:srgbClr val="E54922"/>
                </a:solidFill>
              </a:rPr>
              <a:t>Långvarigt stillasittande bör pausas för att du ska hålla dig pigg. </a:t>
            </a:r>
            <a:endParaRPr/>
          </a:p>
        </p:txBody>
      </p:sp>
      <p:sp>
        <p:nvSpPr>
          <p:cNvPr id="349" name="Google Shape;349;p23"/>
          <p:cNvSpPr txBox="1">
            <a:spLocks noGrp="1"/>
          </p:cNvSpPr>
          <p:nvPr>
            <p:ph type="dt" idx="10"/>
          </p:nvPr>
        </p:nvSpPr>
        <p:spPr>
          <a:xfrm>
            <a:off x="4858750" y="6356350"/>
            <a:ext cx="3423402"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23.8.2023</a:t>
            </a:r>
            <a:endParaRPr>
              <a:latin typeface="Poppins Light"/>
              <a:ea typeface="Poppins Light"/>
              <a:cs typeface="Poppins Light"/>
              <a:sym typeface="Poppins Light"/>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Google Shape;354;p24"/>
          <p:cNvSpPr txBox="1">
            <a:spLocks noGrp="1"/>
          </p:cNvSpPr>
          <p:nvPr>
            <p:ph type="body" idx="1"/>
          </p:nvPr>
        </p:nvSpPr>
        <p:spPr>
          <a:xfrm>
            <a:off x="669192" y="1483238"/>
            <a:ext cx="5256212" cy="3864811"/>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chemeClr val="accent4"/>
              </a:buClr>
              <a:buSzPts val="1800"/>
              <a:buNone/>
            </a:pPr>
            <a:r>
              <a:rPr lang="en-US">
                <a:latin typeface="Poppins"/>
                <a:ea typeface="Poppins"/>
                <a:cs typeface="Poppins"/>
                <a:sym typeface="Poppins"/>
              </a:rPr>
              <a:t>5. Du kan öka din egen motionsmängd genom att ägna dig åt </a:t>
            </a:r>
            <a:r>
              <a:rPr lang="en-US"/>
              <a:t>vardagsmotion. Vardagsmotion innebär att du till exempel tar dig till skolan och hobbyer gående eller med cykel, eller att välja trappor i stället för hiss. </a:t>
            </a:r>
            <a:endParaRPr/>
          </a:p>
          <a:p>
            <a:pPr marL="0" lvl="0" indent="0" algn="l" rtl="0">
              <a:lnSpc>
                <a:spcPct val="90000"/>
              </a:lnSpc>
              <a:spcBef>
                <a:spcPts val="0"/>
              </a:spcBef>
              <a:spcAft>
                <a:spcPts val="0"/>
              </a:spcAft>
              <a:buClr>
                <a:schemeClr val="accent4"/>
              </a:buClr>
              <a:buSzPts val="1800"/>
              <a:buNone/>
            </a:pPr>
            <a:endParaRPr/>
          </a:p>
          <a:p>
            <a:pPr marL="0" lvl="0" indent="0" algn="l" rtl="0">
              <a:lnSpc>
                <a:spcPct val="90000"/>
              </a:lnSpc>
              <a:spcBef>
                <a:spcPts val="1000"/>
              </a:spcBef>
              <a:spcAft>
                <a:spcPts val="0"/>
              </a:spcAft>
              <a:buClr>
                <a:schemeClr val="accent4"/>
              </a:buClr>
              <a:buSzPts val="1800"/>
              <a:buNone/>
            </a:pPr>
            <a:r>
              <a:rPr lang="en-US">
                <a:latin typeface="Poppins"/>
                <a:ea typeface="Poppins"/>
                <a:cs typeface="Poppins"/>
                <a:sym typeface="Poppins"/>
              </a:rPr>
              <a:t>A) </a:t>
            </a:r>
            <a:r>
              <a:rPr lang="en-US"/>
              <a:t>rätt</a:t>
            </a:r>
            <a:endParaRPr>
              <a:latin typeface="Poppins"/>
              <a:ea typeface="Poppins"/>
              <a:cs typeface="Poppins"/>
              <a:sym typeface="Poppins"/>
            </a:endParaRPr>
          </a:p>
          <a:p>
            <a:pPr marL="0" lvl="0" indent="0" algn="l" rtl="0">
              <a:lnSpc>
                <a:spcPct val="90000"/>
              </a:lnSpc>
              <a:spcBef>
                <a:spcPts val="1000"/>
              </a:spcBef>
              <a:spcAft>
                <a:spcPts val="0"/>
              </a:spcAft>
              <a:buClr>
                <a:schemeClr val="accent4"/>
              </a:buClr>
              <a:buSzPts val="1800"/>
              <a:buNone/>
            </a:pPr>
            <a:r>
              <a:rPr lang="en-US">
                <a:latin typeface="Poppins"/>
                <a:ea typeface="Poppins"/>
                <a:cs typeface="Poppins"/>
                <a:sym typeface="Poppins"/>
              </a:rPr>
              <a:t>B) </a:t>
            </a:r>
            <a:r>
              <a:rPr lang="en-US"/>
              <a:t>fel</a:t>
            </a:r>
            <a:endParaRPr>
              <a:latin typeface="Poppins"/>
              <a:ea typeface="Poppins"/>
              <a:cs typeface="Poppins"/>
              <a:sym typeface="Poppins"/>
            </a:endParaRPr>
          </a:p>
          <a:p>
            <a:pPr marL="0" lvl="0" indent="0" algn="l" rtl="0">
              <a:lnSpc>
                <a:spcPct val="90000"/>
              </a:lnSpc>
              <a:spcBef>
                <a:spcPts val="1000"/>
              </a:spcBef>
              <a:spcAft>
                <a:spcPts val="0"/>
              </a:spcAft>
              <a:buClr>
                <a:schemeClr val="accent4"/>
              </a:buClr>
              <a:buSzPts val="1800"/>
              <a:buNone/>
            </a:pPr>
            <a:endParaRPr/>
          </a:p>
          <a:p>
            <a:pPr marL="228600" lvl="0" indent="-228600" algn="l" rtl="0">
              <a:lnSpc>
                <a:spcPct val="90000"/>
              </a:lnSpc>
              <a:spcBef>
                <a:spcPts val="1000"/>
              </a:spcBef>
              <a:spcAft>
                <a:spcPts val="0"/>
              </a:spcAft>
              <a:buClr>
                <a:schemeClr val="accent4"/>
              </a:buClr>
              <a:buSzPts val="1800"/>
              <a:buChar char="•"/>
            </a:pPr>
            <a:r>
              <a:rPr lang="en-US"/>
              <a:t>Om du svarar</a:t>
            </a:r>
            <a:r>
              <a:rPr lang="en-US">
                <a:latin typeface="Poppins"/>
                <a:ea typeface="Poppins"/>
                <a:cs typeface="Poppins"/>
                <a:sym typeface="Poppins"/>
              </a:rPr>
              <a:t> A), </a:t>
            </a:r>
            <a:r>
              <a:rPr lang="en-US"/>
              <a:t>rotera övre kroppen</a:t>
            </a:r>
            <a:r>
              <a:rPr lang="en-US">
                <a:latin typeface="Poppins"/>
                <a:ea typeface="Poppins"/>
                <a:cs typeface="Poppins"/>
                <a:sym typeface="Poppins"/>
              </a:rPr>
              <a:t> 10  gånger från sida till sida. </a:t>
            </a:r>
            <a:endParaRPr/>
          </a:p>
          <a:p>
            <a:pPr marL="0" lvl="0" indent="0" algn="l" rtl="0">
              <a:lnSpc>
                <a:spcPct val="90000"/>
              </a:lnSpc>
              <a:spcBef>
                <a:spcPts val="1000"/>
              </a:spcBef>
              <a:spcAft>
                <a:spcPts val="0"/>
              </a:spcAft>
              <a:buNone/>
            </a:pPr>
            <a:r>
              <a:rPr lang="en-US">
                <a:latin typeface="Poppins"/>
                <a:ea typeface="Poppins"/>
                <a:cs typeface="Poppins"/>
                <a:sym typeface="Poppins"/>
              </a:rPr>
              <a:t>   </a:t>
            </a:r>
            <a:r>
              <a:rPr lang="en-US"/>
              <a:t>Om du svarar</a:t>
            </a:r>
            <a:r>
              <a:rPr lang="en-US">
                <a:latin typeface="Poppins"/>
                <a:ea typeface="Poppins"/>
                <a:cs typeface="Poppins"/>
                <a:sym typeface="Poppins"/>
              </a:rPr>
              <a:t> B), </a:t>
            </a:r>
            <a:r>
              <a:rPr lang="en-US"/>
              <a:t>snurra armarna tio varv.</a:t>
            </a:r>
            <a:endParaRPr/>
          </a:p>
        </p:txBody>
      </p:sp>
      <p:sp>
        <p:nvSpPr>
          <p:cNvPr id="355" name="Google Shape;355;p24"/>
          <p:cNvSpPr txBox="1">
            <a:spLocks noGrp="1"/>
          </p:cNvSpPr>
          <p:nvPr>
            <p:ph type="dt" idx="10"/>
          </p:nvPr>
        </p:nvSpPr>
        <p:spPr>
          <a:xfrm>
            <a:off x="4858750" y="6356350"/>
            <a:ext cx="3423402" cy="365125"/>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1400"/>
              <a:buNone/>
            </a:pPr>
            <a:r>
              <a:rPr lang="en-US"/>
              <a:t>23.8.2023</a:t>
            </a:r>
            <a:endParaRPr/>
          </a:p>
        </p:txBody>
      </p:sp>
      <p:pic>
        <p:nvPicPr>
          <p:cNvPr id="356" name="Google Shape;356;p24" descr="En person står i terrängen, en cykel mellan benen."/>
          <p:cNvPicPr preferRelativeResize="0">
            <a:picLocks noGrp="1"/>
          </p:cNvPicPr>
          <p:nvPr>
            <p:ph type="body" idx="2"/>
          </p:nvPr>
        </p:nvPicPr>
        <p:blipFill rotWithShape="1">
          <a:blip r:embed="rId3">
            <a:alphaModFix/>
          </a:blip>
          <a:srcRect/>
          <a:stretch/>
        </p:blipFill>
        <p:spPr>
          <a:xfrm>
            <a:off x="6397234" y="-9525"/>
            <a:ext cx="5782456" cy="686752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pic>
        <p:nvPicPr>
          <p:cNvPr id="362" name="Google Shape;362;p25" descr="En person står i terrängen, en cykel mellan benen."/>
          <p:cNvPicPr preferRelativeResize="0">
            <a:picLocks noGrp="1"/>
          </p:cNvPicPr>
          <p:nvPr>
            <p:ph type="body" idx="2"/>
          </p:nvPr>
        </p:nvPicPr>
        <p:blipFill rotWithShape="1">
          <a:blip r:embed="rId3">
            <a:alphaModFix/>
          </a:blip>
          <a:srcRect/>
          <a:stretch/>
        </p:blipFill>
        <p:spPr>
          <a:xfrm>
            <a:off x="6397234" y="-9525"/>
            <a:ext cx="5782456" cy="6867525"/>
          </a:xfrm>
          <a:prstGeom prst="rect">
            <a:avLst/>
          </a:prstGeom>
          <a:noFill/>
          <a:ln>
            <a:noFill/>
          </a:ln>
        </p:spPr>
      </p:pic>
      <p:sp>
        <p:nvSpPr>
          <p:cNvPr id="363" name="Google Shape;363;p25"/>
          <p:cNvSpPr txBox="1"/>
          <p:nvPr/>
        </p:nvSpPr>
        <p:spPr>
          <a:xfrm>
            <a:off x="669192" y="370401"/>
            <a:ext cx="9499028" cy="1658747"/>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000000"/>
              </a:buClr>
              <a:buSzPts val="4400"/>
              <a:buFont typeface="Arial"/>
              <a:buNone/>
            </a:pPr>
            <a:r>
              <a:rPr lang="en-US" sz="4400" b="1">
                <a:solidFill>
                  <a:schemeClr val="accent2"/>
                </a:solidFill>
                <a:latin typeface="Poppins"/>
                <a:ea typeface="Poppins"/>
                <a:cs typeface="Poppins"/>
                <a:sym typeface="Poppins"/>
              </a:rPr>
              <a:t>Rätt svar</a:t>
            </a:r>
            <a:endParaRPr sz="1400" b="0" i="0" u="none" strike="noStrike" cap="none">
              <a:solidFill>
                <a:srgbClr val="000000"/>
              </a:solidFill>
              <a:latin typeface="Arial"/>
              <a:ea typeface="Arial"/>
              <a:cs typeface="Arial"/>
              <a:sym typeface="Arial"/>
            </a:endParaRPr>
          </a:p>
        </p:txBody>
      </p:sp>
      <p:sp>
        <p:nvSpPr>
          <p:cNvPr id="364" name="Google Shape;364;p25"/>
          <p:cNvSpPr txBox="1">
            <a:spLocks noGrp="1"/>
          </p:cNvSpPr>
          <p:nvPr>
            <p:ph type="body" idx="1"/>
          </p:nvPr>
        </p:nvSpPr>
        <p:spPr>
          <a:xfrm>
            <a:off x="669192" y="2029148"/>
            <a:ext cx="5256212" cy="3409887"/>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chemeClr val="accent4"/>
              </a:buClr>
              <a:buSzPts val="1800"/>
              <a:buNone/>
            </a:pPr>
            <a:r>
              <a:rPr lang="en-US">
                <a:latin typeface="Poppins"/>
                <a:ea typeface="Poppins"/>
                <a:cs typeface="Poppins"/>
                <a:sym typeface="Poppins"/>
              </a:rPr>
              <a:t>5. </a:t>
            </a:r>
            <a:r>
              <a:rPr lang="en-US"/>
              <a:t>Du kan öka din egen motionsmängd genom att ägna dig åt vardagsmotion. Vardagsmotion innebär att du till exempel tar dig till skolan och hobbyer gående eller med cykel, eller att välja trappor i stället för hiss. </a:t>
            </a:r>
            <a:endParaRPr/>
          </a:p>
          <a:p>
            <a:pPr marL="0" lvl="0" indent="0" algn="l" rtl="0">
              <a:lnSpc>
                <a:spcPct val="90000"/>
              </a:lnSpc>
              <a:spcBef>
                <a:spcPts val="0"/>
              </a:spcBef>
              <a:spcAft>
                <a:spcPts val="0"/>
              </a:spcAft>
              <a:buClr>
                <a:schemeClr val="accent4"/>
              </a:buClr>
              <a:buSzPts val="1800"/>
              <a:buNone/>
            </a:pPr>
            <a:endParaRPr/>
          </a:p>
          <a:p>
            <a:pPr marL="0" lvl="0" indent="0" algn="l" rtl="0">
              <a:lnSpc>
                <a:spcPct val="90000"/>
              </a:lnSpc>
              <a:spcBef>
                <a:spcPts val="1000"/>
              </a:spcBef>
              <a:spcAft>
                <a:spcPts val="0"/>
              </a:spcAft>
              <a:buClr>
                <a:schemeClr val="accent2"/>
              </a:buClr>
              <a:buSzPts val="1800"/>
              <a:buNone/>
            </a:pPr>
            <a:r>
              <a:rPr lang="en-US" b="1">
                <a:solidFill>
                  <a:schemeClr val="accent2"/>
                </a:solidFill>
                <a:latin typeface="Poppins"/>
                <a:ea typeface="Poppins"/>
                <a:cs typeface="Poppins"/>
                <a:sym typeface="Poppins"/>
              </a:rPr>
              <a:t>A) </a:t>
            </a:r>
            <a:r>
              <a:rPr lang="en-US" b="1">
                <a:solidFill>
                  <a:schemeClr val="accent2"/>
                </a:solidFill>
              </a:rPr>
              <a:t>rätt</a:t>
            </a:r>
            <a:endParaRPr b="1">
              <a:solidFill>
                <a:schemeClr val="accent2"/>
              </a:solidFill>
              <a:latin typeface="Poppins"/>
              <a:ea typeface="Poppins"/>
              <a:cs typeface="Poppins"/>
              <a:sym typeface="Poppins"/>
            </a:endParaRPr>
          </a:p>
          <a:p>
            <a:pPr marL="0" lvl="0" indent="0" algn="l" rtl="0">
              <a:lnSpc>
                <a:spcPct val="90000"/>
              </a:lnSpc>
              <a:spcBef>
                <a:spcPts val="1000"/>
              </a:spcBef>
              <a:spcAft>
                <a:spcPts val="0"/>
              </a:spcAft>
              <a:buClr>
                <a:schemeClr val="accent4"/>
              </a:buClr>
              <a:buSzPts val="1800"/>
              <a:buNone/>
            </a:pPr>
            <a:r>
              <a:rPr lang="en-US">
                <a:latin typeface="Poppins"/>
                <a:ea typeface="Poppins"/>
                <a:cs typeface="Poppins"/>
                <a:sym typeface="Poppins"/>
              </a:rPr>
              <a:t>B) </a:t>
            </a:r>
            <a:r>
              <a:rPr lang="en-US"/>
              <a:t>fel</a:t>
            </a:r>
            <a:endParaRPr>
              <a:latin typeface="Poppins"/>
              <a:ea typeface="Poppins"/>
              <a:cs typeface="Poppins"/>
              <a:sym typeface="Poppins"/>
            </a:endParaRPr>
          </a:p>
          <a:p>
            <a:pPr marL="228600" lvl="0" indent="-114300" algn="l" rtl="0">
              <a:lnSpc>
                <a:spcPct val="90000"/>
              </a:lnSpc>
              <a:spcBef>
                <a:spcPts val="1000"/>
              </a:spcBef>
              <a:spcAft>
                <a:spcPts val="0"/>
              </a:spcAft>
              <a:buClr>
                <a:schemeClr val="accent4"/>
              </a:buClr>
              <a:buSzPts val="1800"/>
              <a:buNone/>
            </a:pPr>
            <a:endParaRPr/>
          </a:p>
          <a:p>
            <a:pPr marL="0" lvl="0" indent="0" algn="l" rtl="0">
              <a:lnSpc>
                <a:spcPct val="90000"/>
              </a:lnSpc>
              <a:spcBef>
                <a:spcPts val="1000"/>
              </a:spcBef>
              <a:spcAft>
                <a:spcPts val="0"/>
              </a:spcAft>
              <a:buClr>
                <a:srgbClr val="E54922"/>
              </a:buClr>
              <a:buSzPts val="1800"/>
              <a:buNone/>
            </a:pPr>
            <a:r>
              <a:rPr lang="en-US">
                <a:solidFill>
                  <a:srgbClr val="E54922"/>
                </a:solidFill>
              </a:rPr>
              <a:t>Du kan förbättra ditt mående genom att röra på dig alltid då du har möjlighet till det.</a:t>
            </a:r>
            <a:endParaRPr/>
          </a:p>
        </p:txBody>
      </p:sp>
      <p:sp>
        <p:nvSpPr>
          <p:cNvPr id="365" name="Google Shape;365;p25"/>
          <p:cNvSpPr txBox="1">
            <a:spLocks noGrp="1"/>
          </p:cNvSpPr>
          <p:nvPr>
            <p:ph type="dt" idx="10"/>
          </p:nvPr>
        </p:nvSpPr>
        <p:spPr>
          <a:xfrm>
            <a:off x="4858750" y="6356350"/>
            <a:ext cx="3423402" cy="365125"/>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1400"/>
              <a:buNone/>
            </a:pPr>
            <a:r>
              <a:rPr lang="en-US"/>
              <a:t>23.8.2023</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sp>
        <p:nvSpPr>
          <p:cNvPr id="370" name="Google Shape;370;p26"/>
          <p:cNvSpPr txBox="1">
            <a:spLocks noGrp="1"/>
          </p:cNvSpPr>
          <p:nvPr>
            <p:ph type="title"/>
          </p:nvPr>
        </p:nvSpPr>
        <p:spPr>
          <a:xfrm>
            <a:off x="838200" y="365125"/>
            <a:ext cx="7315200" cy="1809664"/>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accent2"/>
              </a:buClr>
              <a:buSzPct val="100000"/>
              <a:buFont typeface="Poppins"/>
              <a:buNone/>
            </a:pPr>
            <a:r>
              <a:rPr lang="en-US" dirty="0" err="1">
                <a:solidFill>
                  <a:schemeClr val="accent2"/>
                </a:solidFill>
              </a:rPr>
              <a:t>Rekommendationen</a:t>
            </a:r>
            <a:r>
              <a:rPr lang="en-US" dirty="0">
                <a:solidFill>
                  <a:schemeClr val="accent2"/>
                </a:solidFill>
              </a:rPr>
              <a:t> för </a:t>
            </a:r>
            <a:r>
              <a:rPr lang="en-US" dirty="0" err="1">
                <a:solidFill>
                  <a:schemeClr val="accent2"/>
                </a:solidFill>
              </a:rPr>
              <a:t>fysisk</a:t>
            </a:r>
            <a:r>
              <a:rPr lang="en-US" dirty="0">
                <a:solidFill>
                  <a:schemeClr val="accent2"/>
                </a:solidFill>
              </a:rPr>
              <a:t> </a:t>
            </a:r>
            <a:r>
              <a:rPr lang="en-US" dirty="0" err="1">
                <a:solidFill>
                  <a:schemeClr val="accent2"/>
                </a:solidFill>
              </a:rPr>
              <a:t>aktivitet</a:t>
            </a:r>
            <a:r>
              <a:rPr lang="en-US" dirty="0">
                <a:solidFill>
                  <a:schemeClr val="accent2"/>
                </a:solidFill>
              </a:rPr>
              <a:t> för 7-17 -</a:t>
            </a:r>
            <a:r>
              <a:rPr lang="en-US" dirty="0" err="1">
                <a:solidFill>
                  <a:schemeClr val="accent2"/>
                </a:solidFill>
              </a:rPr>
              <a:t>åringar</a:t>
            </a:r>
            <a:endParaRPr dirty="0">
              <a:solidFill>
                <a:schemeClr val="accent2"/>
              </a:solidFill>
            </a:endParaRPr>
          </a:p>
        </p:txBody>
      </p:sp>
      <p:sp>
        <p:nvSpPr>
          <p:cNvPr id="371" name="Google Shape;371;p26"/>
          <p:cNvSpPr txBox="1">
            <a:spLocks noGrp="1"/>
          </p:cNvSpPr>
          <p:nvPr>
            <p:ph type="body" idx="1"/>
          </p:nvPr>
        </p:nvSpPr>
        <p:spPr>
          <a:xfrm>
            <a:off x="838200" y="2496065"/>
            <a:ext cx="5065643" cy="368089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accent4"/>
              </a:buClr>
              <a:buSzPts val="2000"/>
              <a:buChar char="•"/>
            </a:pPr>
            <a:r>
              <a:rPr lang="en-US" dirty="0">
                <a:hlinkClick r:id="rId3"/>
              </a:rPr>
              <a:t>Lär dig </a:t>
            </a:r>
            <a:r>
              <a:rPr lang="en-US" dirty="0" err="1">
                <a:hlinkClick r:id="rId3"/>
              </a:rPr>
              <a:t>mera</a:t>
            </a:r>
            <a:r>
              <a:rPr lang="en-US" dirty="0">
                <a:hlinkClick r:id="rId3"/>
              </a:rPr>
              <a:t> </a:t>
            </a:r>
            <a:endParaRPr lang="en-US" dirty="0"/>
          </a:p>
          <a:p>
            <a:pPr marL="228600" lvl="0" indent="-228600" algn="l" rtl="0">
              <a:lnSpc>
                <a:spcPct val="90000"/>
              </a:lnSpc>
              <a:spcBef>
                <a:spcPts val="0"/>
              </a:spcBef>
              <a:spcAft>
                <a:spcPts val="0"/>
              </a:spcAft>
              <a:buClr>
                <a:schemeClr val="accent4"/>
              </a:buClr>
              <a:buSzPts val="2000"/>
              <a:buChar char="•"/>
            </a:pPr>
            <a:r>
              <a:rPr lang="en-US" dirty="0"/>
              <a:t>Du </a:t>
            </a:r>
            <a:r>
              <a:rPr lang="en-US" dirty="0" err="1"/>
              <a:t>kan</a:t>
            </a:r>
            <a:r>
              <a:rPr lang="en-US" dirty="0"/>
              <a:t> </a:t>
            </a:r>
            <a:r>
              <a:rPr lang="en-US" dirty="0" err="1"/>
              <a:t>utnyttja</a:t>
            </a:r>
            <a:r>
              <a:rPr lang="en-US" dirty="0"/>
              <a:t> det </a:t>
            </a:r>
            <a:r>
              <a:rPr lang="en-US" dirty="0" err="1"/>
              <a:t>färdiga</a:t>
            </a:r>
            <a:r>
              <a:rPr lang="en-US" dirty="0"/>
              <a:t> </a:t>
            </a:r>
            <a:r>
              <a:rPr lang="en-US" dirty="0">
                <a:hlinkClick r:id="rId4"/>
              </a:rPr>
              <a:t>presentationsmaterialet</a:t>
            </a:r>
            <a:endParaRPr dirty="0"/>
          </a:p>
        </p:txBody>
      </p:sp>
      <p:sp>
        <p:nvSpPr>
          <p:cNvPr id="372" name="Google Shape;372;p26"/>
          <p:cNvSpPr txBox="1">
            <a:spLocks noGrp="1"/>
          </p:cNvSpPr>
          <p:nvPr>
            <p:ph type="dt" idx="10"/>
          </p:nvPr>
        </p:nvSpPr>
        <p:spPr>
          <a:xfrm>
            <a:off x="4858750" y="6356350"/>
            <a:ext cx="3423402" cy="365125"/>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1400"/>
              <a:buNone/>
            </a:pPr>
            <a:r>
              <a:rPr lang="en-US"/>
              <a:t>23.8.2023</a:t>
            </a:r>
            <a:endParaRPr/>
          </a:p>
        </p:txBody>
      </p:sp>
      <p:pic>
        <p:nvPicPr>
          <p:cNvPr id="3" name="Kuva 2" descr="Infografik om rekommendation om fysisk aktivitet för barn och unga.">
            <a:extLst>
              <a:ext uri="{FF2B5EF4-FFF2-40B4-BE49-F238E27FC236}">
                <a16:creationId xmlns:a16="http://schemas.microsoft.com/office/drawing/2014/main" id="{35819BFC-2B41-C9FC-02CF-7B4238CD7219}"/>
              </a:ext>
            </a:extLst>
          </p:cNvPr>
          <p:cNvPicPr>
            <a:picLocks noChangeAspect="1"/>
          </p:cNvPicPr>
          <p:nvPr/>
        </p:nvPicPr>
        <p:blipFill>
          <a:blip r:embed="rId5"/>
          <a:stretch>
            <a:fillRect/>
          </a:stretch>
        </p:blipFill>
        <p:spPr>
          <a:xfrm>
            <a:off x="7022234" y="1551709"/>
            <a:ext cx="5169766" cy="5169766"/>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pic>
        <p:nvPicPr>
          <p:cNvPr id="379" name="Google Shape;379;p27" descr="En person sitter i en rullstol i köket."/>
          <p:cNvPicPr preferRelativeResize="0">
            <a:picLocks noGrp="1"/>
          </p:cNvPicPr>
          <p:nvPr>
            <p:ph type="body" idx="2"/>
          </p:nvPr>
        </p:nvPicPr>
        <p:blipFill rotWithShape="1">
          <a:blip r:embed="rId3">
            <a:alphaModFix/>
          </a:blip>
          <a:srcRect/>
          <a:stretch/>
        </p:blipFill>
        <p:spPr>
          <a:xfrm>
            <a:off x="6360521" y="0"/>
            <a:ext cx="5831479" cy="6868160"/>
          </a:xfrm>
          <a:prstGeom prst="rect">
            <a:avLst/>
          </a:prstGeom>
          <a:noFill/>
          <a:ln>
            <a:noFill/>
          </a:ln>
        </p:spPr>
      </p:pic>
      <p:sp>
        <p:nvSpPr>
          <p:cNvPr id="380" name="Google Shape;380;p27"/>
          <p:cNvSpPr txBox="1">
            <a:spLocks noGrp="1"/>
          </p:cNvSpPr>
          <p:nvPr>
            <p:ph type="title"/>
          </p:nvPr>
        </p:nvSpPr>
        <p:spPr>
          <a:xfrm>
            <a:off x="860124" y="585475"/>
            <a:ext cx="5256300" cy="16587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accent2"/>
              </a:buClr>
              <a:buSzPct val="100000"/>
              <a:buFont typeface="Poppins"/>
              <a:buNone/>
            </a:pPr>
            <a:r>
              <a:rPr lang="en-US"/>
              <a:t>Lätt, rask och ansträngande motion</a:t>
            </a:r>
            <a:endParaRPr/>
          </a:p>
        </p:txBody>
      </p:sp>
      <p:sp>
        <p:nvSpPr>
          <p:cNvPr id="381" name="Google Shape;381;p27"/>
          <p:cNvSpPr txBox="1">
            <a:spLocks noGrp="1"/>
          </p:cNvSpPr>
          <p:nvPr>
            <p:ph type="body" idx="1"/>
          </p:nvPr>
        </p:nvSpPr>
        <p:spPr>
          <a:xfrm>
            <a:off x="839789" y="2779775"/>
            <a:ext cx="5256212" cy="3409887"/>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accent4"/>
              </a:buClr>
              <a:buSzPts val="2000"/>
              <a:buChar char="•"/>
            </a:pPr>
            <a:r>
              <a:rPr lang="en-US" sz="2000"/>
              <a:t>Ta med ditt par reda på vilken skillnaden är mellan lätt, rask och ansträngande motion.</a:t>
            </a:r>
            <a:endParaRPr/>
          </a:p>
          <a:p>
            <a:pPr marL="228600" lvl="0" indent="-228600" algn="l" rtl="0">
              <a:lnSpc>
                <a:spcPct val="90000"/>
              </a:lnSpc>
              <a:spcBef>
                <a:spcPts val="1000"/>
              </a:spcBef>
              <a:spcAft>
                <a:spcPts val="0"/>
              </a:spcAft>
              <a:buClr>
                <a:schemeClr val="accent4"/>
              </a:buClr>
              <a:buSzPts val="2000"/>
              <a:buChar char="•"/>
            </a:pPr>
            <a:r>
              <a:rPr lang="en-US" sz="2000"/>
              <a:t>Utnyttja olika källor, på finska finns dessa:</a:t>
            </a:r>
            <a:endParaRPr/>
          </a:p>
          <a:p>
            <a:pPr marL="685800" lvl="1" indent="-228600" algn="l" rtl="0">
              <a:lnSpc>
                <a:spcPct val="90000"/>
              </a:lnSpc>
              <a:spcBef>
                <a:spcPts val="500"/>
              </a:spcBef>
              <a:spcAft>
                <a:spcPts val="0"/>
              </a:spcAft>
              <a:buClr>
                <a:schemeClr val="accent4"/>
              </a:buClr>
              <a:buSzPts val="1800"/>
              <a:buChar char="•"/>
            </a:pPr>
            <a:r>
              <a:rPr lang="en-US" sz="1800" u="sng">
                <a:solidFill>
                  <a:schemeClr val="hlink"/>
                </a:solidFill>
                <a:hlinkClick r:id="rId4"/>
              </a:rPr>
              <a:t>Liikkumissuositus 7–17-vuotiaille lapsille ja nuorille (valtioneuvosto.fi)</a:t>
            </a:r>
            <a:endParaRPr sz="1800"/>
          </a:p>
          <a:p>
            <a:pPr marL="685800" lvl="1" indent="-228600" algn="l" rtl="0">
              <a:lnSpc>
                <a:spcPct val="90000"/>
              </a:lnSpc>
              <a:spcBef>
                <a:spcPts val="500"/>
              </a:spcBef>
              <a:spcAft>
                <a:spcPts val="0"/>
              </a:spcAft>
              <a:buClr>
                <a:schemeClr val="accent4"/>
              </a:buClr>
              <a:buSzPts val="1800"/>
              <a:buChar char="•"/>
            </a:pPr>
            <a:r>
              <a:rPr lang="en-US" sz="1800" u="sng">
                <a:solidFill>
                  <a:schemeClr val="hlink"/>
                </a:solidFill>
                <a:hlinkClick r:id="rId5"/>
              </a:rPr>
              <a:t>Fyysinen kunto ja työkyky - Smart Moves</a:t>
            </a:r>
            <a:endParaRPr sz="1800"/>
          </a:p>
        </p:txBody>
      </p:sp>
      <p:sp>
        <p:nvSpPr>
          <p:cNvPr id="382" name="Google Shape;382;p27"/>
          <p:cNvSpPr txBox="1">
            <a:spLocks noGrp="1"/>
          </p:cNvSpPr>
          <p:nvPr>
            <p:ph type="dt" idx="10"/>
          </p:nvPr>
        </p:nvSpPr>
        <p:spPr>
          <a:xfrm>
            <a:off x="4858750" y="6356350"/>
            <a:ext cx="3423402"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23.8.2023</a:t>
            </a:r>
            <a:endParaRPr>
              <a:latin typeface="Poppins Light"/>
              <a:ea typeface="Poppins Light"/>
              <a:cs typeface="Poppins Light"/>
              <a:sym typeface="Poppins Light"/>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pic>
        <p:nvPicPr>
          <p:cNvPr id="388" name="Google Shape;388;p28" descr="En person håller i en basketboll och en skog kan ses i bakgrunden."/>
          <p:cNvPicPr preferRelativeResize="0"/>
          <p:nvPr/>
        </p:nvPicPr>
        <p:blipFill rotWithShape="1">
          <a:blip r:embed="rId3">
            <a:alphaModFix/>
          </a:blip>
          <a:srcRect/>
          <a:stretch/>
        </p:blipFill>
        <p:spPr>
          <a:xfrm>
            <a:off x="7048500" y="0"/>
            <a:ext cx="5143500" cy="6858000"/>
          </a:xfrm>
          <a:prstGeom prst="rect">
            <a:avLst/>
          </a:prstGeom>
          <a:noFill/>
          <a:ln>
            <a:noFill/>
          </a:ln>
        </p:spPr>
      </p:pic>
      <p:sp>
        <p:nvSpPr>
          <p:cNvPr id="389" name="Google Shape;389;p28"/>
          <p:cNvSpPr txBox="1">
            <a:spLocks noGrp="1"/>
          </p:cNvSpPr>
          <p:nvPr>
            <p:ph type="title"/>
          </p:nvPr>
        </p:nvSpPr>
        <p:spPr>
          <a:xfrm>
            <a:off x="536862" y="315005"/>
            <a:ext cx="6384638" cy="1658747"/>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accent2"/>
              </a:buClr>
              <a:buSzPct val="100000"/>
              <a:buFont typeface="Poppins"/>
              <a:buNone/>
            </a:pPr>
            <a:r>
              <a:rPr lang="en-US"/>
              <a:t>Motion som förbättrar uthålligheten</a:t>
            </a:r>
            <a:endParaRPr/>
          </a:p>
        </p:txBody>
      </p:sp>
      <p:sp>
        <p:nvSpPr>
          <p:cNvPr id="390" name="Google Shape;390;p28"/>
          <p:cNvSpPr txBox="1">
            <a:spLocks noGrp="1"/>
          </p:cNvSpPr>
          <p:nvPr>
            <p:ph type="body" idx="1"/>
          </p:nvPr>
        </p:nvSpPr>
        <p:spPr>
          <a:xfrm>
            <a:off x="665216" y="1973752"/>
            <a:ext cx="6127930" cy="3400425"/>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accent4"/>
              </a:buClr>
              <a:buSzPts val="2400"/>
              <a:buChar char="•"/>
            </a:pPr>
            <a:r>
              <a:rPr lang="en-US" sz="2400" dirty="0" err="1"/>
              <a:t>Ansträngande</a:t>
            </a:r>
            <a:r>
              <a:rPr lang="en-US" sz="2400" dirty="0"/>
              <a:t> motion </a:t>
            </a:r>
            <a:r>
              <a:rPr lang="en-US" sz="2400" dirty="0" err="1"/>
              <a:t>förbättrar</a:t>
            </a:r>
            <a:r>
              <a:rPr lang="en-US" sz="2400" dirty="0"/>
              <a:t> </a:t>
            </a:r>
            <a:r>
              <a:rPr lang="en-US" sz="2400" dirty="0" err="1"/>
              <a:t>uthålligheten</a:t>
            </a:r>
            <a:r>
              <a:rPr lang="en-US" sz="2400" dirty="0"/>
              <a:t> </a:t>
            </a:r>
            <a:r>
              <a:rPr lang="en-US" sz="2400" dirty="0" err="1"/>
              <a:t>samt</a:t>
            </a:r>
            <a:r>
              <a:rPr lang="en-US" sz="2400" dirty="0"/>
              <a:t> </a:t>
            </a:r>
            <a:r>
              <a:rPr lang="en-US" sz="2400" dirty="0" err="1"/>
              <a:t>funktionen</a:t>
            </a:r>
            <a:r>
              <a:rPr lang="en-US" sz="2400" dirty="0"/>
              <a:t> av </a:t>
            </a:r>
            <a:r>
              <a:rPr lang="en-US" sz="2400" dirty="0" err="1"/>
              <a:t>andningssystemet</a:t>
            </a:r>
            <a:r>
              <a:rPr lang="en-US" sz="2400" dirty="0"/>
              <a:t> </a:t>
            </a:r>
            <a:r>
              <a:rPr lang="en-US" sz="2400" dirty="0" err="1"/>
              <a:t>och</a:t>
            </a:r>
            <a:r>
              <a:rPr lang="en-US" sz="2400" dirty="0"/>
              <a:t> </a:t>
            </a:r>
            <a:r>
              <a:rPr lang="en-US" sz="2400" dirty="0" err="1"/>
              <a:t>blodcirkulationen</a:t>
            </a:r>
            <a:r>
              <a:rPr lang="en-US" sz="2400" dirty="0">
                <a:latin typeface="Poppins"/>
                <a:ea typeface="Poppins"/>
                <a:cs typeface="Poppins"/>
                <a:sym typeface="Poppins"/>
              </a:rPr>
              <a:t> </a:t>
            </a:r>
            <a:endParaRPr sz="2400" dirty="0">
              <a:latin typeface="Poppins"/>
              <a:ea typeface="Poppins"/>
              <a:cs typeface="Poppins"/>
              <a:sym typeface="Poppins"/>
            </a:endParaRPr>
          </a:p>
          <a:p>
            <a:pPr marL="228600" lvl="0" indent="-228600" algn="l" rtl="0">
              <a:lnSpc>
                <a:spcPct val="90000"/>
              </a:lnSpc>
              <a:spcBef>
                <a:spcPts val="0"/>
              </a:spcBef>
              <a:spcAft>
                <a:spcPts val="0"/>
              </a:spcAft>
              <a:buSzPts val="2400"/>
              <a:buChar char="•"/>
            </a:pPr>
            <a:r>
              <a:rPr lang="en-US" sz="2400" dirty="0" err="1"/>
              <a:t>Ansträngande</a:t>
            </a:r>
            <a:r>
              <a:rPr lang="en-US" sz="2400" dirty="0"/>
              <a:t> motion</a:t>
            </a:r>
            <a:endParaRPr sz="2400" dirty="0"/>
          </a:p>
          <a:p>
            <a:pPr marL="685800" lvl="1" indent="-228600" algn="l" rtl="0">
              <a:lnSpc>
                <a:spcPct val="90000"/>
              </a:lnSpc>
              <a:spcBef>
                <a:spcPts val="500"/>
              </a:spcBef>
              <a:spcAft>
                <a:spcPts val="0"/>
              </a:spcAft>
              <a:buClr>
                <a:schemeClr val="accent4"/>
              </a:buClr>
              <a:buSzPts val="2200"/>
              <a:buChar char="•"/>
            </a:pPr>
            <a:r>
              <a:rPr lang="en-US" sz="2200" dirty="0" err="1"/>
              <a:t>har</a:t>
            </a:r>
            <a:r>
              <a:rPr lang="en-US" sz="2200" dirty="0"/>
              <a:t> </a:t>
            </a:r>
            <a:r>
              <a:rPr lang="en-US" sz="2200" dirty="0" err="1"/>
              <a:t>en</a:t>
            </a:r>
            <a:r>
              <a:rPr lang="en-US" sz="2200" dirty="0"/>
              <a:t> </a:t>
            </a:r>
            <a:r>
              <a:rPr lang="en-US" sz="2200" dirty="0" err="1"/>
              <a:t>starkare</a:t>
            </a:r>
            <a:r>
              <a:rPr lang="en-US" sz="2200" dirty="0"/>
              <a:t> </a:t>
            </a:r>
            <a:r>
              <a:rPr lang="en-US" sz="2200" dirty="0" err="1"/>
              <a:t>hälsofrämjande</a:t>
            </a:r>
            <a:r>
              <a:rPr lang="en-US" sz="2200" dirty="0"/>
              <a:t> </a:t>
            </a:r>
            <a:r>
              <a:rPr lang="en-US" sz="2200" dirty="0" err="1"/>
              <a:t>inverkan</a:t>
            </a:r>
            <a:r>
              <a:rPr lang="en-US" sz="2200" dirty="0"/>
              <a:t> </a:t>
            </a:r>
            <a:r>
              <a:rPr lang="en-US" sz="2200" dirty="0" err="1"/>
              <a:t>på</a:t>
            </a:r>
            <a:r>
              <a:rPr lang="en-US" sz="2200" dirty="0"/>
              <a:t> </a:t>
            </a:r>
            <a:r>
              <a:rPr lang="en-US" sz="2200" dirty="0" err="1"/>
              <a:t>kroppen</a:t>
            </a:r>
            <a:r>
              <a:rPr lang="en-US" sz="2200" dirty="0"/>
              <a:t> </a:t>
            </a:r>
            <a:r>
              <a:rPr lang="en-US" sz="2200" dirty="0" err="1"/>
              <a:t>än</a:t>
            </a:r>
            <a:r>
              <a:rPr lang="en-US" sz="2200" dirty="0"/>
              <a:t> </a:t>
            </a:r>
            <a:r>
              <a:rPr lang="en-US" sz="2200" dirty="0" err="1"/>
              <a:t>lättare</a:t>
            </a:r>
            <a:r>
              <a:rPr lang="en-US" sz="2200" dirty="0"/>
              <a:t> motion</a:t>
            </a:r>
            <a:r>
              <a:rPr lang="en-US" sz="2200" dirty="0">
                <a:latin typeface="Poppins"/>
                <a:ea typeface="Poppins"/>
                <a:cs typeface="Poppins"/>
                <a:sym typeface="Poppins"/>
              </a:rPr>
              <a:t> </a:t>
            </a:r>
            <a:endParaRPr dirty="0"/>
          </a:p>
          <a:p>
            <a:pPr marL="685800" lvl="1" indent="-228600" algn="l" rtl="0">
              <a:lnSpc>
                <a:spcPct val="90000"/>
              </a:lnSpc>
              <a:spcBef>
                <a:spcPts val="500"/>
              </a:spcBef>
              <a:spcAft>
                <a:spcPts val="0"/>
              </a:spcAft>
              <a:buClr>
                <a:schemeClr val="accent4"/>
              </a:buClr>
              <a:buSzPts val="2200"/>
              <a:buChar char="•"/>
            </a:pPr>
            <a:r>
              <a:rPr lang="en-US" sz="2200" dirty="0" err="1"/>
              <a:t>stärker</a:t>
            </a:r>
            <a:r>
              <a:rPr lang="en-US" sz="2200" dirty="0"/>
              <a:t> </a:t>
            </a:r>
            <a:r>
              <a:rPr lang="en-US" sz="2200" dirty="0" err="1"/>
              <a:t>hjärtmuskeln</a:t>
            </a:r>
            <a:endParaRPr dirty="0"/>
          </a:p>
          <a:p>
            <a:pPr marL="685800" lvl="1" indent="-228600" algn="l" rtl="0">
              <a:lnSpc>
                <a:spcPct val="90000"/>
              </a:lnSpc>
              <a:spcBef>
                <a:spcPts val="500"/>
              </a:spcBef>
              <a:spcAft>
                <a:spcPts val="0"/>
              </a:spcAft>
              <a:buClr>
                <a:schemeClr val="accent4"/>
              </a:buClr>
              <a:buSzPts val="2200"/>
              <a:buChar char="•"/>
            </a:pPr>
            <a:r>
              <a:rPr lang="en-US" sz="2200" dirty="0" err="1"/>
              <a:t>sätter</a:t>
            </a:r>
            <a:r>
              <a:rPr lang="en-US" sz="2200" dirty="0"/>
              <a:t> fart </a:t>
            </a:r>
            <a:r>
              <a:rPr lang="en-US" sz="2200" dirty="0" err="1"/>
              <a:t>på</a:t>
            </a:r>
            <a:r>
              <a:rPr lang="en-US" sz="2200" dirty="0"/>
              <a:t> </a:t>
            </a:r>
            <a:r>
              <a:rPr lang="en-US" sz="2200" dirty="0" err="1"/>
              <a:t>blodcirkulationen</a:t>
            </a:r>
            <a:endParaRPr dirty="0"/>
          </a:p>
          <a:p>
            <a:pPr marL="685800" lvl="1" indent="-228600" algn="l" rtl="0">
              <a:lnSpc>
                <a:spcPct val="90000"/>
              </a:lnSpc>
              <a:spcBef>
                <a:spcPts val="500"/>
              </a:spcBef>
              <a:spcAft>
                <a:spcPts val="0"/>
              </a:spcAft>
              <a:buClr>
                <a:schemeClr val="accent4"/>
              </a:buClr>
              <a:buSzPts val="2200"/>
              <a:buChar char="•"/>
            </a:pPr>
            <a:r>
              <a:rPr lang="en-US" sz="2200" dirty="0" err="1"/>
              <a:t>användningen</a:t>
            </a:r>
            <a:r>
              <a:rPr lang="en-US" sz="2200" dirty="0"/>
              <a:t> av </a:t>
            </a:r>
            <a:r>
              <a:rPr lang="en-US" sz="2200" dirty="0" err="1"/>
              <a:t>syre</a:t>
            </a:r>
            <a:r>
              <a:rPr lang="en-US" sz="2200" dirty="0"/>
              <a:t> </a:t>
            </a:r>
            <a:r>
              <a:rPr lang="en-US" sz="2200" dirty="0" err="1"/>
              <a:t>intensifieras</a:t>
            </a:r>
            <a:endParaRPr dirty="0"/>
          </a:p>
        </p:txBody>
      </p:sp>
      <p:sp>
        <p:nvSpPr>
          <p:cNvPr id="391" name="Google Shape;391;p28"/>
          <p:cNvSpPr txBox="1">
            <a:spLocks noGrp="1"/>
          </p:cNvSpPr>
          <p:nvPr>
            <p:ph type="dt" idx="10"/>
          </p:nvPr>
        </p:nvSpPr>
        <p:spPr>
          <a:xfrm>
            <a:off x="4858750" y="6356350"/>
            <a:ext cx="3423402" cy="365125"/>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1400"/>
              <a:buNone/>
            </a:pPr>
            <a:r>
              <a:rPr lang="en-US"/>
              <a:t>23.8.2023</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pic>
        <p:nvPicPr>
          <p:cNvPr id="397" name="Google Shape;397;p29" descr="En person håller i ett rep i gymmet."/>
          <p:cNvPicPr preferRelativeResize="0">
            <a:picLocks noGrp="1"/>
          </p:cNvPicPr>
          <p:nvPr>
            <p:ph type="body" idx="2"/>
          </p:nvPr>
        </p:nvPicPr>
        <p:blipFill rotWithShape="1">
          <a:blip r:embed="rId3">
            <a:alphaModFix/>
          </a:blip>
          <a:srcRect l="-2614"/>
          <a:stretch/>
        </p:blipFill>
        <p:spPr>
          <a:xfrm>
            <a:off x="6433457" y="0"/>
            <a:ext cx="5377543" cy="6868160"/>
          </a:xfrm>
          <a:prstGeom prst="rect">
            <a:avLst/>
          </a:prstGeom>
          <a:noFill/>
          <a:ln>
            <a:noFill/>
          </a:ln>
        </p:spPr>
      </p:pic>
      <p:sp>
        <p:nvSpPr>
          <p:cNvPr id="398" name="Google Shape;398;p29"/>
          <p:cNvSpPr txBox="1">
            <a:spLocks noGrp="1"/>
          </p:cNvSpPr>
          <p:nvPr>
            <p:ph type="title"/>
          </p:nvPr>
        </p:nvSpPr>
        <p:spPr>
          <a:xfrm>
            <a:off x="502332" y="344079"/>
            <a:ext cx="6725783" cy="165874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2"/>
              </a:buClr>
              <a:buSzPts val="3700"/>
              <a:buFont typeface="Poppins"/>
              <a:buNone/>
            </a:pPr>
            <a:r>
              <a:rPr lang="en-US" sz="3700"/>
              <a:t>Motion som stärker musklerna och skelettet</a:t>
            </a:r>
            <a:endParaRPr sz="3700"/>
          </a:p>
        </p:txBody>
      </p:sp>
      <p:sp>
        <p:nvSpPr>
          <p:cNvPr id="399" name="Google Shape;399;p29"/>
          <p:cNvSpPr txBox="1">
            <a:spLocks noGrp="1"/>
          </p:cNvSpPr>
          <p:nvPr>
            <p:ph type="body" idx="1"/>
          </p:nvPr>
        </p:nvSpPr>
        <p:spPr>
          <a:xfrm>
            <a:off x="502332" y="1887341"/>
            <a:ext cx="5256212" cy="3409887"/>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accent4"/>
              </a:buClr>
              <a:buSzPts val="1800"/>
              <a:buChar char="•"/>
            </a:pPr>
            <a:r>
              <a:rPr lang="en-US"/>
              <a:t>Motion av denna typ är viktig för att utveckla och upprätthålla muskelkonditionen, det vill säga styrkan och uthålligheten i musklerna.</a:t>
            </a:r>
            <a:endParaRPr/>
          </a:p>
          <a:p>
            <a:pPr marL="685800" lvl="1" indent="-228600" algn="l" rtl="0">
              <a:lnSpc>
                <a:spcPct val="90000"/>
              </a:lnSpc>
              <a:spcBef>
                <a:spcPts val="500"/>
              </a:spcBef>
              <a:spcAft>
                <a:spcPts val="0"/>
              </a:spcAft>
              <a:buClr>
                <a:schemeClr val="accent4"/>
              </a:buClr>
              <a:buSzPts val="1600"/>
              <a:buChar char="•"/>
            </a:pPr>
            <a:r>
              <a:rPr lang="en-US"/>
              <a:t>till exempel träning med kroppsvikt, gymträning, gruppträning, att gå upp för trappor </a:t>
            </a:r>
            <a:endParaRPr/>
          </a:p>
          <a:p>
            <a:pPr marL="228600" lvl="0" indent="-228600" algn="l" rtl="0">
              <a:lnSpc>
                <a:spcPct val="90000"/>
              </a:lnSpc>
              <a:spcBef>
                <a:spcPts val="1000"/>
              </a:spcBef>
              <a:spcAft>
                <a:spcPts val="0"/>
              </a:spcAft>
              <a:buClr>
                <a:schemeClr val="accent4"/>
              </a:buClr>
              <a:buSzPts val="1800"/>
              <a:buChar char="•"/>
            </a:pPr>
            <a:r>
              <a:rPr lang="en-US"/>
              <a:t>Olika hopp och snabba ändringar i rörelseriktning stärker skelettet</a:t>
            </a:r>
            <a:endParaRPr/>
          </a:p>
          <a:p>
            <a:pPr marL="1143000" lvl="2" indent="-228600" algn="l" rtl="0">
              <a:lnSpc>
                <a:spcPct val="90000"/>
              </a:lnSpc>
              <a:spcBef>
                <a:spcPts val="500"/>
              </a:spcBef>
              <a:spcAft>
                <a:spcPts val="0"/>
              </a:spcAft>
              <a:buClr>
                <a:schemeClr val="accent4"/>
              </a:buClr>
              <a:buSzPts val="1600"/>
              <a:buChar char="•"/>
            </a:pPr>
            <a:r>
              <a:rPr lang="en-US" sz="1600"/>
              <a:t>till exempel övning av olika trick och fartfyllda bollsporter</a:t>
            </a:r>
            <a:endParaRPr/>
          </a:p>
          <a:p>
            <a:pPr marL="228600" lvl="0" indent="-228600" algn="l" rtl="0">
              <a:lnSpc>
                <a:spcPct val="90000"/>
              </a:lnSpc>
              <a:spcBef>
                <a:spcPts val="1000"/>
              </a:spcBef>
              <a:spcAft>
                <a:spcPts val="0"/>
              </a:spcAft>
              <a:buClr>
                <a:schemeClr val="accent4"/>
              </a:buClr>
              <a:buSzPts val="1800"/>
              <a:buChar char="•"/>
            </a:pPr>
            <a:r>
              <a:rPr lang="en-US"/>
              <a:t>Hos personer som är fysiskt aktiva är mängden mineraler i skelettet högre och skelettets struktur är starkare än hos personer som rör sig mindre.</a:t>
            </a:r>
            <a:endParaRPr/>
          </a:p>
          <a:p>
            <a:pPr marL="685800" lvl="1" indent="-114300" algn="l" rtl="0">
              <a:lnSpc>
                <a:spcPct val="90000"/>
              </a:lnSpc>
              <a:spcBef>
                <a:spcPts val="500"/>
              </a:spcBef>
              <a:spcAft>
                <a:spcPts val="0"/>
              </a:spcAft>
              <a:buClr>
                <a:schemeClr val="accent4"/>
              </a:buClr>
              <a:buSzPts val="1800"/>
              <a:buNone/>
            </a:pPr>
            <a:endParaRPr sz="1800"/>
          </a:p>
        </p:txBody>
      </p:sp>
      <p:sp>
        <p:nvSpPr>
          <p:cNvPr id="400" name="Google Shape;400;p29"/>
          <p:cNvSpPr txBox="1">
            <a:spLocks noGrp="1"/>
          </p:cNvSpPr>
          <p:nvPr>
            <p:ph type="dt" idx="10"/>
          </p:nvPr>
        </p:nvSpPr>
        <p:spPr>
          <a:xfrm>
            <a:off x="4858750" y="6356350"/>
            <a:ext cx="3423402"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23.8.2023</a:t>
            </a:r>
            <a:endParaRPr>
              <a:latin typeface="Poppins Light"/>
              <a:ea typeface="Poppins Light"/>
              <a:cs typeface="Poppins Light"/>
              <a:sym typeface="Poppins Light"/>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sp>
        <p:nvSpPr>
          <p:cNvPr id="405" name="Google Shape;405;p30"/>
          <p:cNvSpPr txBox="1">
            <a:spLocks noGrp="1"/>
          </p:cNvSpPr>
          <p:nvPr>
            <p:ph type="title"/>
          </p:nvPr>
        </p:nvSpPr>
        <p:spPr>
          <a:xfrm>
            <a:off x="839788" y="365125"/>
            <a:ext cx="6075362"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4"/>
              </a:buClr>
              <a:buSzPct val="100000"/>
              <a:buFont typeface="Poppins"/>
              <a:buNone/>
            </a:pPr>
            <a:r>
              <a:rPr lang="en-US"/>
              <a:t>Forskning om ungas fysiska aktivitet</a:t>
            </a:r>
            <a:endParaRPr/>
          </a:p>
        </p:txBody>
      </p:sp>
      <p:sp>
        <p:nvSpPr>
          <p:cNvPr id="406" name="Google Shape;406;p30"/>
          <p:cNvSpPr txBox="1">
            <a:spLocks noGrp="1"/>
          </p:cNvSpPr>
          <p:nvPr>
            <p:ph type="body" idx="1"/>
          </p:nvPr>
        </p:nvSpPr>
        <p:spPr>
          <a:xfrm>
            <a:off x="839788" y="1681163"/>
            <a:ext cx="5869125" cy="823912"/>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accent2"/>
              </a:buClr>
              <a:buSzPts val="2000"/>
              <a:buNone/>
            </a:pPr>
            <a:r>
              <a:rPr lang="en-US"/>
              <a:t>LIITU-rapporten 2020 &amp; LIITU-rapporten 2022</a:t>
            </a:r>
            <a:endParaRPr/>
          </a:p>
        </p:txBody>
      </p:sp>
      <p:sp>
        <p:nvSpPr>
          <p:cNvPr id="408" name="Google Shape;408;p30"/>
          <p:cNvSpPr txBox="1">
            <a:spLocks noGrp="1"/>
          </p:cNvSpPr>
          <p:nvPr>
            <p:ph type="dt" idx="10"/>
          </p:nvPr>
        </p:nvSpPr>
        <p:spPr>
          <a:xfrm>
            <a:off x="4858750" y="6356350"/>
            <a:ext cx="3423402"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23.8.2023</a:t>
            </a:r>
            <a:endParaRPr>
              <a:latin typeface="Poppins Light"/>
              <a:ea typeface="Poppins Light"/>
              <a:cs typeface="Poppins Light"/>
              <a:sym typeface="Poppins Light"/>
            </a:endParaRPr>
          </a:p>
        </p:txBody>
      </p:sp>
      <p:sp>
        <p:nvSpPr>
          <p:cNvPr id="409" name="Google Shape;409;p30"/>
          <p:cNvSpPr txBox="1">
            <a:spLocks noGrp="1"/>
          </p:cNvSpPr>
          <p:nvPr>
            <p:ph type="body" idx="2"/>
          </p:nvPr>
        </p:nvSpPr>
        <p:spPr>
          <a:xfrm>
            <a:off x="839788" y="2779775"/>
            <a:ext cx="5869125" cy="3409887"/>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accent4"/>
              </a:buClr>
              <a:buSzPts val="1800"/>
              <a:buChar char="•"/>
            </a:pPr>
            <a:r>
              <a:rPr lang="en-US"/>
              <a:t>Vilka orsaker ligger bakom fysisk aktivitet och fysisk inaktivitet?</a:t>
            </a:r>
            <a:endParaRPr/>
          </a:p>
          <a:p>
            <a:pPr marL="228600" lvl="0" indent="-228600" algn="l" rtl="0">
              <a:lnSpc>
                <a:spcPct val="90000"/>
              </a:lnSpc>
              <a:spcBef>
                <a:spcPts val="1000"/>
              </a:spcBef>
              <a:spcAft>
                <a:spcPts val="0"/>
              </a:spcAft>
              <a:buClr>
                <a:schemeClr val="accent4"/>
              </a:buClr>
              <a:buSzPts val="1800"/>
              <a:buChar char="•"/>
            </a:pPr>
            <a:r>
              <a:rPr lang="en-US"/>
              <a:t>Vad skulle motivera unga till att motionera?</a:t>
            </a:r>
            <a:endParaRPr/>
          </a:p>
        </p:txBody>
      </p:sp>
      <p:graphicFrame>
        <p:nvGraphicFramePr>
          <p:cNvPr id="8" name="Sisällön paikkamerkki 4" descr="Kaavio liikkumissuosituksen täyttymisestä.">
            <a:extLst>
              <a:ext uri="{FF2B5EF4-FFF2-40B4-BE49-F238E27FC236}">
                <a16:creationId xmlns:a16="http://schemas.microsoft.com/office/drawing/2014/main" id="{5A9F7E76-B011-DABE-5C14-844CE587F089}"/>
              </a:ext>
            </a:extLst>
          </p:cNvPr>
          <p:cNvGraphicFramePr>
            <a:graphicFrameLocks noGrp="1"/>
          </p:cNvGraphicFramePr>
          <p:nvPr>
            <p:extLst>
              <p:ext uri="{D42A27DB-BD31-4B8C-83A1-F6EECF244321}">
                <p14:modId xmlns:p14="http://schemas.microsoft.com/office/powerpoint/2010/main" val="3390499830"/>
              </p:ext>
            </p:extLst>
          </p:nvPr>
        </p:nvGraphicFramePr>
        <p:xfrm>
          <a:off x="6988244" y="1248567"/>
          <a:ext cx="5181600" cy="4351338"/>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pic>
        <p:nvPicPr>
          <p:cNvPr id="415" name="Google Shape;415;p31" descr="En person står med en ryggsäck på ryggen och han håller en bok i handen i biblioteket."/>
          <p:cNvPicPr preferRelativeResize="0">
            <a:picLocks noGrp="1"/>
          </p:cNvPicPr>
          <p:nvPr>
            <p:ph type="body" idx="2"/>
          </p:nvPr>
        </p:nvPicPr>
        <p:blipFill rotWithShape="1">
          <a:blip r:embed="rId3">
            <a:alphaModFix/>
          </a:blip>
          <a:srcRect/>
          <a:stretch/>
        </p:blipFill>
        <p:spPr>
          <a:xfrm>
            <a:off x="6360521" y="0"/>
            <a:ext cx="5831479" cy="6868160"/>
          </a:xfrm>
          <a:prstGeom prst="rect">
            <a:avLst/>
          </a:prstGeom>
          <a:noFill/>
          <a:ln>
            <a:noFill/>
          </a:ln>
        </p:spPr>
      </p:pic>
      <p:sp>
        <p:nvSpPr>
          <p:cNvPr id="416" name="Google Shape;416;p31"/>
          <p:cNvSpPr txBox="1">
            <a:spLocks noGrp="1"/>
          </p:cNvSpPr>
          <p:nvPr>
            <p:ph type="title"/>
          </p:nvPr>
        </p:nvSpPr>
        <p:spPr>
          <a:xfrm>
            <a:off x="839788" y="365125"/>
            <a:ext cx="9499028" cy="165874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2"/>
              </a:buClr>
              <a:buSzPts val="4400"/>
              <a:buFont typeface="Poppins"/>
              <a:buNone/>
            </a:pPr>
            <a:r>
              <a:rPr lang="en-US"/>
              <a:t>Dagbok</a:t>
            </a:r>
            <a:endParaRPr/>
          </a:p>
        </p:txBody>
      </p:sp>
      <p:sp>
        <p:nvSpPr>
          <p:cNvPr id="417" name="Google Shape;417;p31"/>
          <p:cNvSpPr txBox="1">
            <a:spLocks noGrp="1"/>
          </p:cNvSpPr>
          <p:nvPr>
            <p:ph type="body" idx="1"/>
          </p:nvPr>
        </p:nvSpPr>
        <p:spPr>
          <a:xfrm>
            <a:off x="839788" y="2202832"/>
            <a:ext cx="5256212" cy="3409887"/>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accent4"/>
              </a:buClr>
              <a:buSzPts val="1800"/>
              <a:buChar char="•"/>
            </a:pPr>
            <a:r>
              <a:rPr lang="en-US" dirty="0" err="1"/>
              <a:t>Bokför</a:t>
            </a:r>
            <a:r>
              <a:rPr lang="en-US" dirty="0"/>
              <a:t> </a:t>
            </a:r>
            <a:r>
              <a:rPr lang="en-US" dirty="0" err="1"/>
              <a:t>mängden</a:t>
            </a:r>
            <a:r>
              <a:rPr lang="en-US" dirty="0"/>
              <a:t> motion </a:t>
            </a:r>
            <a:r>
              <a:rPr lang="en-US" dirty="0" err="1"/>
              <a:t>och</a:t>
            </a:r>
            <a:r>
              <a:rPr lang="en-US" dirty="0"/>
              <a:t> </a:t>
            </a:r>
            <a:r>
              <a:rPr lang="en-US" dirty="0" err="1"/>
              <a:t>sömn</a:t>
            </a:r>
            <a:r>
              <a:rPr lang="en-US" dirty="0"/>
              <a:t> under </a:t>
            </a:r>
            <a:r>
              <a:rPr lang="en-US" dirty="0" err="1"/>
              <a:t>en</a:t>
            </a:r>
            <a:r>
              <a:rPr lang="en-US" dirty="0"/>
              <a:t> </a:t>
            </a:r>
            <a:r>
              <a:rPr lang="en-US" dirty="0" err="1"/>
              <a:t>veckas</a:t>
            </a:r>
            <a:r>
              <a:rPr lang="en-US" dirty="0"/>
              <a:t> </a:t>
            </a:r>
            <a:r>
              <a:rPr lang="en-US" dirty="0" err="1"/>
              <a:t>tid</a:t>
            </a:r>
            <a:r>
              <a:rPr lang="en-US" dirty="0"/>
              <a:t> </a:t>
            </a:r>
            <a:r>
              <a:rPr lang="en-US" dirty="0" err="1"/>
              <a:t>i</a:t>
            </a:r>
            <a:r>
              <a:rPr lang="en-US" dirty="0"/>
              <a:t> </a:t>
            </a:r>
            <a:r>
              <a:rPr lang="en-US" dirty="0" err="1"/>
              <a:t>antingen</a:t>
            </a:r>
            <a:r>
              <a:rPr lang="en-US" dirty="0"/>
              <a:t> </a:t>
            </a:r>
            <a:r>
              <a:rPr lang="en-US" dirty="0" err="1"/>
              <a:t>pappers</a:t>
            </a:r>
            <a:r>
              <a:rPr lang="en-US" dirty="0"/>
              <a:t>- </a:t>
            </a:r>
            <a:r>
              <a:rPr lang="en-US" dirty="0" err="1"/>
              <a:t>eller</a:t>
            </a:r>
            <a:r>
              <a:rPr lang="en-US" dirty="0"/>
              <a:t> den </a:t>
            </a:r>
            <a:r>
              <a:rPr lang="en-US" dirty="0" err="1"/>
              <a:t>elektroniska</a:t>
            </a:r>
            <a:r>
              <a:rPr lang="en-US" dirty="0"/>
              <a:t> </a:t>
            </a:r>
            <a:r>
              <a:rPr lang="en-US" dirty="0" err="1"/>
              <a:t>dagboksbottnen</a:t>
            </a:r>
            <a:r>
              <a:rPr lang="en-US" dirty="0"/>
              <a:t>: </a:t>
            </a:r>
            <a:r>
              <a:rPr lang="sv-SE" dirty="0">
                <a:hlinkClick r:id="rId4"/>
              </a:rPr>
              <a:t>Dagbok för uppföljning av motion och sömn - UKK-</a:t>
            </a:r>
            <a:r>
              <a:rPr lang="sv-SE" dirty="0" err="1">
                <a:hlinkClick r:id="rId4"/>
              </a:rPr>
              <a:t>instituutti</a:t>
            </a:r>
            <a:r>
              <a:rPr lang="sv-SE" dirty="0">
                <a:hlinkClick r:id="rId4"/>
              </a:rPr>
              <a:t> (ukkinstituutti.fi)</a:t>
            </a:r>
            <a:endParaRPr lang="en-US" dirty="0">
              <a:solidFill>
                <a:srgbClr val="FF0000"/>
              </a:solidFill>
            </a:endParaRPr>
          </a:p>
          <a:p>
            <a:pPr marL="228600" lvl="0" indent="-228600" algn="l" rtl="0">
              <a:lnSpc>
                <a:spcPct val="90000"/>
              </a:lnSpc>
              <a:spcBef>
                <a:spcPts val="0"/>
              </a:spcBef>
              <a:spcAft>
                <a:spcPts val="0"/>
              </a:spcAft>
              <a:buClr>
                <a:schemeClr val="accent4"/>
              </a:buClr>
              <a:buSzPts val="1800"/>
              <a:buChar char="•"/>
            </a:pPr>
            <a:r>
              <a:rPr lang="en-US" dirty="0"/>
              <a:t>Om </a:t>
            </a:r>
            <a:r>
              <a:rPr lang="en-US" dirty="0" err="1"/>
              <a:t>en</a:t>
            </a:r>
            <a:r>
              <a:rPr lang="en-US" dirty="0"/>
              <a:t> </a:t>
            </a:r>
            <a:r>
              <a:rPr lang="en-US" dirty="0" err="1"/>
              <a:t>vecka</a:t>
            </a:r>
            <a:r>
              <a:rPr lang="en-US" dirty="0"/>
              <a:t> </a:t>
            </a:r>
            <a:r>
              <a:rPr lang="en-US" dirty="0" err="1"/>
              <a:t>granskas</a:t>
            </a:r>
            <a:r>
              <a:rPr lang="en-US" dirty="0"/>
              <a:t> de </a:t>
            </a:r>
            <a:r>
              <a:rPr lang="en-US" dirty="0" err="1"/>
              <a:t>egna</a:t>
            </a:r>
            <a:r>
              <a:rPr lang="en-US" dirty="0"/>
              <a:t> </a:t>
            </a:r>
            <a:r>
              <a:rPr lang="en-US" dirty="0" err="1"/>
              <a:t>vanorna</a:t>
            </a:r>
            <a:r>
              <a:rPr lang="en-US" dirty="0"/>
              <a:t> med </a:t>
            </a:r>
            <a:r>
              <a:rPr lang="en-US" dirty="0" err="1"/>
              <a:t>hjälp</a:t>
            </a:r>
            <a:r>
              <a:rPr lang="en-US" dirty="0"/>
              <a:t> av den </a:t>
            </a:r>
            <a:r>
              <a:rPr lang="en-US" dirty="0" err="1"/>
              <a:t>elektroniska</a:t>
            </a:r>
            <a:r>
              <a:rPr lang="en-US" dirty="0"/>
              <a:t> </a:t>
            </a:r>
            <a:r>
              <a:rPr lang="en-US" dirty="0" err="1"/>
              <a:t>enkäten</a:t>
            </a:r>
            <a:r>
              <a:rPr lang="en-US" dirty="0"/>
              <a:t> om motion.</a:t>
            </a:r>
            <a:endParaRPr sz="1800" dirty="0"/>
          </a:p>
        </p:txBody>
      </p:sp>
      <p:sp>
        <p:nvSpPr>
          <p:cNvPr id="418" name="Google Shape;418;p31"/>
          <p:cNvSpPr txBox="1">
            <a:spLocks noGrp="1"/>
          </p:cNvSpPr>
          <p:nvPr>
            <p:ph type="dt" idx="10"/>
          </p:nvPr>
        </p:nvSpPr>
        <p:spPr>
          <a:xfrm>
            <a:off x="4858750" y="6356350"/>
            <a:ext cx="3423402"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23.8.2023</a:t>
            </a:r>
            <a:endParaRPr>
              <a:latin typeface="Poppins Light"/>
              <a:ea typeface="Poppins Light"/>
              <a:cs typeface="Poppins Light"/>
              <a:sym typeface="Poppins Light"/>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4"/>
          <p:cNvSpPr txBox="1">
            <a:spLocks noGrp="1"/>
          </p:cNvSpPr>
          <p:nvPr>
            <p:ph type="title"/>
          </p:nvPr>
        </p:nvSpPr>
        <p:spPr>
          <a:xfrm>
            <a:off x="525978" y="554547"/>
            <a:ext cx="5570022" cy="476559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3200"/>
              <a:buFont typeface="Poppins"/>
              <a:buNone/>
            </a:pPr>
            <a:r>
              <a:rPr lang="en-US" sz="3200"/>
              <a:t>1. lektionen</a:t>
            </a:r>
            <a:br>
              <a:rPr lang="en-US" sz="3200"/>
            </a:br>
            <a:br>
              <a:rPr lang="en-US" sz="3200"/>
            </a:br>
            <a:r>
              <a:rPr lang="en-US" sz="2800" b="0"/>
              <a:t>Motion</a:t>
            </a:r>
            <a:br>
              <a:rPr lang="en-US" sz="2800" b="0"/>
            </a:br>
            <a:r>
              <a:rPr lang="en-US" sz="2800" b="0"/>
              <a:t>Fördelar med motion</a:t>
            </a:r>
            <a:br>
              <a:rPr lang="en-US" sz="2800" b="0"/>
            </a:br>
            <a:r>
              <a:rPr lang="en-US" sz="2800" b="0"/>
              <a:t>Stillastående/-sittande</a:t>
            </a:r>
            <a:br>
              <a:rPr lang="en-US" sz="2800" b="0"/>
            </a:br>
            <a:r>
              <a:rPr lang="en-US" sz="2800" b="0"/>
              <a:t>Rekommendationen för fysisk aktivitet</a:t>
            </a:r>
            <a:endParaRPr sz="3200" b="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sp>
        <p:nvSpPr>
          <p:cNvPr id="424" name="Google Shape;424;p32"/>
          <p:cNvSpPr txBox="1">
            <a:spLocks noGrp="1"/>
          </p:cNvSpPr>
          <p:nvPr>
            <p:ph type="title"/>
          </p:nvPr>
        </p:nvSpPr>
        <p:spPr>
          <a:xfrm>
            <a:off x="525978" y="554547"/>
            <a:ext cx="5570022" cy="476559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3200"/>
              <a:buFont typeface="Poppins"/>
              <a:buNone/>
            </a:pPr>
            <a:r>
              <a:rPr lang="en-US" sz="3200"/>
              <a:t>2. lektionen</a:t>
            </a:r>
            <a:br>
              <a:rPr lang="en-US" sz="3200"/>
            </a:br>
            <a:br>
              <a:rPr lang="en-US" sz="3200"/>
            </a:br>
            <a:r>
              <a:rPr lang="en-US" sz="2800" b="0"/>
              <a:t>Jag som motionär</a:t>
            </a:r>
            <a:br>
              <a:rPr lang="en-US" sz="2800" b="0"/>
            </a:br>
            <a:r>
              <a:rPr lang="en-US" sz="2800" b="0"/>
              <a:t>Säkerhet när du motionerar</a:t>
            </a:r>
            <a:br>
              <a:rPr lang="en-US" sz="2800" b="0"/>
            </a:br>
            <a:r>
              <a:rPr lang="en-US" sz="2800" b="0"/>
              <a:t>Motion och arbetslivet</a:t>
            </a:r>
            <a:endParaRPr sz="2800" b="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pic>
        <p:nvPicPr>
          <p:cNvPr id="430" name="Google Shape;430;p33" descr="En person springer ute med en vattenflaska i handen."/>
          <p:cNvPicPr preferRelativeResize="0">
            <a:picLocks noGrp="1"/>
          </p:cNvPicPr>
          <p:nvPr>
            <p:ph type="body" idx="2"/>
          </p:nvPr>
        </p:nvPicPr>
        <p:blipFill rotWithShape="1">
          <a:blip r:embed="rId3">
            <a:alphaModFix/>
          </a:blip>
          <a:srcRect/>
          <a:stretch/>
        </p:blipFill>
        <p:spPr>
          <a:xfrm>
            <a:off x="6360521" y="0"/>
            <a:ext cx="5831479" cy="6868160"/>
          </a:xfrm>
          <a:prstGeom prst="rect">
            <a:avLst/>
          </a:prstGeom>
          <a:noFill/>
          <a:ln>
            <a:noFill/>
          </a:ln>
        </p:spPr>
      </p:pic>
      <p:sp>
        <p:nvSpPr>
          <p:cNvPr id="431" name="Google Shape;431;p33"/>
          <p:cNvSpPr txBox="1">
            <a:spLocks noGrp="1"/>
          </p:cNvSpPr>
          <p:nvPr>
            <p:ph type="title"/>
          </p:nvPr>
        </p:nvSpPr>
        <p:spPr>
          <a:xfrm>
            <a:off x="839788" y="365125"/>
            <a:ext cx="9499028" cy="165874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2"/>
              </a:buClr>
              <a:buSzPts val="4400"/>
              <a:buFont typeface="Poppins"/>
              <a:buNone/>
            </a:pPr>
            <a:r>
              <a:rPr lang="en-US"/>
              <a:t>Jag som motionär</a:t>
            </a:r>
            <a:endParaRPr/>
          </a:p>
        </p:txBody>
      </p:sp>
      <p:sp>
        <p:nvSpPr>
          <p:cNvPr id="432" name="Google Shape;432;p33"/>
          <p:cNvSpPr txBox="1">
            <a:spLocks noGrp="1"/>
          </p:cNvSpPr>
          <p:nvPr>
            <p:ph type="body" idx="1"/>
          </p:nvPr>
        </p:nvSpPr>
        <p:spPr>
          <a:xfrm>
            <a:off x="763588" y="2388997"/>
            <a:ext cx="5596933" cy="3409887"/>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accent4"/>
              </a:buClr>
              <a:buSzPts val="2000"/>
              <a:buNone/>
            </a:pPr>
            <a:r>
              <a:rPr lang="en-US" sz="2000" dirty="0"/>
              <a:t>Testa </a:t>
            </a:r>
            <a:r>
              <a:rPr lang="en-US" sz="2000" dirty="0" err="1"/>
              <a:t>hur</a:t>
            </a:r>
            <a:r>
              <a:rPr lang="en-US" sz="2000" dirty="0"/>
              <a:t> </a:t>
            </a:r>
            <a:r>
              <a:rPr lang="en-US" sz="2000" dirty="0" err="1"/>
              <a:t>dina</a:t>
            </a:r>
            <a:r>
              <a:rPr lang="en-US" sz="2000" dirty="0"/>
              <a:t> </a:t>
            </a:r>
            <a:r>
              <a:rPr lang="en-US" sz="2000" dirty="0" err="1"/>
              <a:t>vanor</a:t>
            </a:r>
            <a:r>
              <a:rPr lang="en-US" sz="2000" dirty="0"/>
              <a:t> </a:t>
            </a:r>
            <a:r>
              <a:rPr lang="en-US" sz="2000" dirty="0" err="1"/>
              <a:t>motsvarar</a:t>
            </a:r>
            <a:r>
              <a:rPr lang="en-US" sz="2000" dirty="0"/>
              <a:t> </a:t>
            </a:r>
            <a:r>
              <a:rPr lang="en-US" sz="2000" dirty="0" err="1"/>
              <a:t>rekommendationen</a:t>
            </a:r>
            <a:r>
              <a:rPr lang="en-US" sz="2000" dirty="0"/>
              <a:t> för </a:t>
            </a:r>
            <a:r>
              <a:rPr lang="en-US" sz="2000" dirty="0" err="1"/>
              <a:t>fysisk</a:t>
            </a:r>
            <a:r>
              <a:rPr lang="en-US" sz="2000" dirty="0"/>
              <a:t> </a:t>
            </a:r>
            <a:r>
              <a:rPr lang="en-US" sz="2000" dirty="0" err="1"/>
              <a:t>aktivitet</a:t>
            </a:r>
            <a:r>
              <a:rPr lang="en-US" sz="2000" dirty="0"/>
              <a:t>:</a:t>
            </a:r>
            <a:endParaRPr sz="2000" dirty="0"/>
          </a:p>
          <a:p>
            <a:pPr marL="0" lvl="0" indent="0" algn="l" rtl="0">
              <a:lnSpc>
                <a:spcPct val="90000"/>
              </a:lnSpc>
              <a:spcBef>
                <a:spcPts val="0"/>
              </a:spcBef>
              <a:spcAft>
                <a:spcPts val="0"/>
              </a:spcAft>
              <a:buClr>
                <a:schemeClr val="accent4"/>
              </a:buClr>
              <a:buSzPts val="2000"/>
              <a:buNone/>
            </a:pPr>
            <a:endParaRPr sz="2000" dirty="0"/>
          </a:p>
          <a:p>
            <a:pPr marL="342900">
              <a:spcBef>
                <a:spcPts val="0"/>
              </a:spcBef>
              <a:buSzPts val="2000"/>
            </a:pPr>
            <a:r>
              <a:rPr lang="en-US" sz="2000" dirty="0" err="1"/>
              <a:t>Enkät</a:t>
            </a:r>
            <a:r>
              <a:rPr lang="en-US" sz="2000" dirty="0"/>
              <a:t> om motion för </a:t>
            </a:r>
            <a:r>
              <a:rPr lang="en-US" sz="2000" b="1" dirty="0"/>
              <a:t>under 18-åringar</a:t>
            </a:r>
            <a:r>
              <a:rPr lang="en-US" sz="2000" dirty="0"/>
              <a:t>: </a:t>
            </a:r>
          </a:p>
          <a:p>
            <a:pPr marL="800100" lvl="1">
              <a:spcBef>
                <a:spcPts val="0"/>
              </a:spcBef>
              <a:buSzPts val="2000"/>
            </a:pPr>
            <a:r>
              <a:rPr lang="fi-FI" sz="2000" dirty="0" err="1">
                <a:hlinkClick r:id="rId4"/>
              </a:rPr>
              <a:t>Motion</a:t>
            </a:r>
            <a:r>
              <a:rPr lang="fi-FI" sz="2000" dirty="0">
                <a:hlinkClick r:id="rId4"/>
              </a:rPr>
              <a:t> </a:t>
            </a:r>
            <a:r>
              <a:rPr lang="fi-FI" sz="2000" dirty="0" err="1">
                <a:hlinkClick r:id="rId4"/>
              </a:rPr>
              <a:t>enkät</a:t>
            </a:r>
            <a:r>
              <a:rPr lang="fi-FI" sz="2000" dirty="0">
                <a:hlinkClick r:id="rId4"/>
              </a:rPr>
              <a:t> - UKK-instituutti (ukkinstituutti.fi)</a:t>
            </a:r>
            <a:endParaRPr lang="en-US" sz="1800" dirty="0"/>
          </a:p>
          <a:p>
            <a:pPr marL="342900">
              <a:spcBef>
                <a:spcPts val="0"/>
              </a:spcBef>
              <a:buSzPts val="2000"/>
            </a:pPr>
            <a:endParaRPr lang="en-US" sz="2000" dirty="0"/>
          </a:p>
          <a:p>
            <a:pPr marL="342900">
              <a:spcBef>
                <a:spcPts val="0"/>
              </a:spcBef>
              <a:buSzPts val="2000"/>
            </a:pPr>
            <a:r>
              <a:rPr lang="sv-SE" sz="2000" dirty="0"/>
              <a:t>Bedöm din motion -</a:t>
            </a:r>
            <a:r>
              <a:rPr lang="sv-SE" sz="2000" dirty="0" err="1"/>
              <a:t>app</a:t>
            </a:r>
            <a:r>
              <a:rPr lang="sv-SE" sz="2000" dirty="0"/>
              <a:t> på nätet för </a:t>
            </a:r>
            <a:r>
              <a:rPr lang="sv-SE" sz="2000" b="1" dirty="0"/>
              <a:t>över 18-åringar</a:t>
            </a:r>
            <a:r>
              <a:rPr lang="sv-SE" sz="2000" dirty="0"/>
              <a:t>: </a:t>
            </a:r>
            <a:endParaRPr lang="sv-SE" dirty="0"/>
          </a:p>
          <a:p>
            <a:pPr marL="685800" lvl="1" indent="-228600" algn="l" rtl="0">
              <a:lnSpc>
                <a:spcPct val="90000"/>
              </a:lnSpc>
              <a:spcBef>
                <a:spcPts val="500"/>
              </a:spcBef>
              <a:spcAft>
                <a:spcPts val="0"/>
              </a:spcAft>
              <a:buClr>
                <a:schemeClr val="accent4"/>
              </a:buClr>
              <a:buSzPts val="1800"/>
              <a:buChar char="•"/>
            </a:pPr>
            <a:r>
              <a:rPr lang="en-US" sz="1800" u="sng" dirty="0" err="1">
                <a:solidFill>
                  <a:schemeClr val="hlink"/>
                </a:solidFill>
                <a:hlinkClick r:id="rId5"/>
              </a:rPr>
              <a:t>Webbapplikationen</a:t>
            </a:r>
            <a:r>
              <a:rPr lang="en-US" sz="1800" u="sng" dirty="0">
                <a:solidFill>
                  <a:schemeClr val="hlink"/>
                </a:solidFill>
                <a:hlinkClick r:id="rId5"/>
              </a:rPr>
              <a:t>: </a:t>
            </a:r>
            <a:r>
              <a:rPr lang="en-US" sz="1800" u="sng" dirty="0" err="1">
                <a:solidFill>
                  <a:schemeClr val="hlink"/>
                </a:solidFill>
                <a:hlinkClick r:id="rId5"/>
              </a:rPr>
              <a:t>Bedöm</a:t>
            </a:r>
            <a:r>
              <a:rPr lang="en-US" sz="1800" u="sng" dirty="0">
                <a:solidFill>
                  <a:schemeClr val="hlink"/>
                </a:solidFill>
                <a:hlinkClick r:id="rId5"/>
              </a:rPr>
              <a:t> din motion</a:t>
            </a:r>
            <a:endParaRPr sz="1800" dirty="0"/>
          </a:p>
        </p:txBody>
      </p:sp>
      <p:sp>
        <p:nvSpPr>
          <p:cNvPr id="433" name="Google Shape;433;p33"/>
          <p:cNvSpPr txBox="1">
            <a:spLocks noGrp="1"/>
          </p:cNvSpPr>
          <p:nvPr>
            <p:ph type="dt" idx="10"/>
          </p:nvPr>
        </p:nvSpPr>
        <p:spPr>
          <a:xfrm>
            <a:off x="4858750" y="6356350"/>
            <a:ext cx="3423402"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23.8.2023</a:t>
            </a:r>
            <a:endParaRPr>
              <a:latin typeface="Poppins Light"/>
              <a:ea typeface="Poppins Light"/>
              <a:cs typeface="Poppins Light"/>
              <a:sym typeface="Poppins Light"/>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sp>
        <p:nvSpPr>
          <p:cNvPr id="439" name="Google Shape;439;p34"/>
          <p:cNvSpPr txBox="1">
            <a:spLocks noGrp="1"/>
          </p:cNvSpPr>
          <p:nvPr>
            <p:ph type="title"/>
          </p:nvPr>
        </p:nvSpPr>
        <p:spPr>
          <a:xfrm>
            <a:off x="839800" y="880025"/>
            <a:ext cx="4739100" cy="7386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accent2"/>
              </a:buClr>
              <a:buSzPct val="100000"/>
              <a:buFont typeface="Poppins"/>
              <a:buNone/>
            </a:pPr>
            <a:r>
              <a:rPr lang="en-US" dirty="0"/>
              <a:t>Min motion under </a:t>
            </a:r>
            <a:r>
              <a:rPr lang="en-US" dirty="0" err="1"/>
              <a:t>en</a:t>
            </a:r>
            <a:r>
              <a:rPr lang="en-US" dirty="0"/>
              <a:t> </a:t>
            </a:r>
            <a:r>
              <a:rPr lang="en-US" dirty="0" err="1"/>
              <a:t>veckas</a:t>
            </a:r>
            <a:r>
              <a:rPr lang="en-US" dirty="0"/>
              <a:t> </a:t>
            </a:r>
            <a:r>
              <a:rPr lang="en-US" dirty="0" err="1"/>
              <a:t>tid</a:t>
            </a:r>
            <a:endParaRPr dirty="0"/>
          </a:p>
        </p:txBody>
      </p:sp>
      <p:sp>
        <p:nvSpPr>
          <p:cNvPr id="440" name="Google Shape;440;p34"/>
          <p:cNvSpPr txBox="1">
            <a:spLocks noGrp="1"/>
          </p:cNvSpPr>
          <p:nvPr>
            <p:ph type="body" idx="1"/>
          </p:nvPr>
        </p:nvSpPr>
        <p:spPr>
          <a:xfrm>
            <a:off x="839789" y="2061321"/>
            <a:ext cx="4222541" cy="3409887"/>
          </a:xfrm>
          <a:prstGeom prst="rect">
            <a:avLst/>
          </a:prstGeom>
          <a:noFill/>
          <a:ln>
            <a:noFill/>
          </a:ln>
        </p:spPr>
        <p:txBody>
          <a:bodyPr spcFirstLastPara="1" wrap="square" lIns="91425" tIns="45700" rIns="91425" bIns="45700" anchor="t" anchorCtr="0">
            <a:normAutofit fontScale="85000" lnSpcReduction="20000"/>
          </a:bodyPr>
          <a:lstStyle/>
          <a:p>
            <a:pPr marL="228600" lvl="0" indent="-219075" algn="l" rtl="0">
              <a:lnSpc>
                <a:spcPct val="90000"/>
              </a:lnSpc>
              <a:spcBef>
                <a:spcPts val="0"/>
              </a:spcBef>
              <a:spcAft>
                <a:spcPts val="0"/>
              </a:spcAft>
              <a:buClr>
                <a:srgbClr val="303030"/>
              </a:buClr>
              <a:buSzPct val="100000"/>
              <a:buChar char="•"/>
            </a:pPr>
            <a:r>
              <a:rPr lang="en-US" sz="2000" dirty="0" err="1">
                <a:solidFill>
                  <a:srgbClr val="303030"/>
                </a:solidFill>
              </a:rPr>
              <a:t>Granska</a:t>
            </a:r>
            <a:r>
              <a:rPr lang="en-US" sz="2000" dirty="0">
                <a:solidFill>
                  <a:srgbClr val="303030"/>
                </a:solidFill>
              </a:rPr>
              <a:t> </a:t>
            </a:r>
            <a:r>
              <a:rPr lang="en-US" sz="2000" dirty="0" err="1">
                <a:solidFill>
                  <a:srgbClr val="303030"/>
                </a:solidFill>
              </a:rPr>
              <a:t>stapeldiagrammet</a:t>
            </a:r>
            <a:r>
              <a:rPr lang="en-US" sz="2000" dirty="0">
                <a:solidFill>
                  <a:srgbClr val="303030"/>
                </a:solidFill>
              </a:rPr>
              <a:t> för motion </a:t>
            </a:r>
            <a:r>
              <a:rPr lang="en-US" sz="2000" dirty="0" err="1">
                <a:solidFill>
                  <a:srgbClr val="303030"/>
                </a:solidFill>
              </a:rPr>
              <a:t>i</a:t>
            </a:r>
            <a:r>
              <a:rPr lang="en-US" sz="2000" dirty="0">
                <a:solidFill>
                  <a:srgbClr val="303030"/>
                </a:solidFill>
              </a:rPr>
              <a:t> </a:t>
            </a:r>
            <a:r>
              <a:rPr lang="en-US" sz="2000" dirty="0" err="1">
                <a:solidFill>
                  <a:srgbClr val="303030"/>
                </a:solidFill>
              </a:rPr>
              <a:t>enkätens</a:t>
            </a:r>
            <a:r>
              <a:rPr lang="en-US" sz="2000" dirty="0">
                <a:solidFill>
                  <a:srgbClr val="303030"/>
                </a:solidFill>
              </a:rPr>
              <a:t> </a:t>
            </a:r>
            <a:r>
              <a:rPr lang="en-US" sz="2000" dirty="0" err="1">
                <a:solidFill>
                  <a:srgbClr val="303030"/>
                </a:solidFill>
              </a:rPr>
              <a:t>sammanfattningsfönster</a:t>
            </a:r>
            <a:r>
              <a:rPr lang="en-US" sz="2000" dirty="0">
                <a:solidFill>
                  <a:srgbClr val="303030"/>
                </a:solidFill>
              </a:rPr>
              <a:t> </a:t>
            </a:r>
            <a:r>
              <a:rPr lang="en-US" sz="2000" dirty="0" err="1">
                <a:solidFill>
                  <a:srgbClr val="303030"/>
                </a:solidFill>
              </a:rPr>
              <a:t>och</a:t>
            </a:r>
            <a:r>
              <a:rPr lang="en-US" sz="2000" dirty="0">
                <a:solidFill>
                  <a:srgbClr val="303030"/>
                </a:solidFill>
              </a:rPr>
              <a:t> </a:t>
            </a:r>
            <a:r>
              <a:rPr lang="en-US" sz="2000" dirty="0" err="1">
                <a:solidFill>
                  <a:srgbClr val="303030"/>
                </a:solidFill>
              </a:rPr>
              <a:t>jämför</a:t>
            </a:r>
            <a:r>
              <a:rPr lang="en-US" sz="2000" dirty="0">
                <a:solidFill>
                  <a:srgbClr val="303030"/>
                </a:solidFill>
              </a:rPr>
              <a:t> </a:t>
            </a:r>
            <a:r>
              <a:rPr lang="en-US" sz="2000" dirty="0" err="1">
                <a:solidFill>
                  <a:srgbClr val="303030"/>
                </a:solidFill>
              </a:rPr>
              <a:t>resultatet</a:t>
            </a:r>
            <a:r>
              <a:rPr lang="en-US" sz="2000" dirty="0">
                <a:solidFill>
                  <a:srgbClr val="303030"/>
                </a:solidFill>
              </a:rPr>
              <a:t> med </a:t>
            </a:r>
            <a:r>
              <a:rPr lang="en-US" sz="2000" dirty="0" err="1">
                <a:solidFill>
                  <a:srgbClr val="303030"/>
                </a:solidFill>
              </a:rPr>
              <a:t>rekommendationen</a:t>
            </a:r>
            <a:r>
              <a:rPr lang="en-US" sz="2000" dirty="0">
                <a:solidFill>
                  <a:srgbClr val="303030"/>
                </a:solidFill>
              </a:rPr>
              <a:t> för </a:t>
            </a:r>
            <a:r>
              <a:rPr lang="en-US" sz="2000" dirty="0" err="1">
                <a:solidFill>
                  <a:srgbClr val="303030"/>
                </a:solidFill>
              </a:rPr>
              <a:t>fysisk</a:t>
            </a:r>
            <a:r>
              <a:rPr lang="en-US" sz="2000" dirty="0">
                <a:solidFill>
                  <a:srgbClr val="303030"/>
                </a:solidFill>
              </a:rPr>
              <a:t> </a:t>
            </a:r>
            <a:r>
              <a:rPr lang="en-US" sz="2000" dirty="0" err="1">
                <a:solidFill>
                  <a:srgbClr val="303030"/>
                </a:solidFill>
              </a:rPr>
              <a:t>aktivitet</a:t>
            </a:r>
            <a:r>
              <a:rPr lang="en-US" sz="2000" dirty="0">
                <a:solidFill>
                  <a:srgbClr val="303030"/>
                </a:solidFill>
              </a:rPr>
              <a:t>.</a:t>
            </a:r>
            <a:endParaRPr dirty="0"/>
          </a:p>
          <a:p>
            <a:pPr marL="228600" lvl="0" indent="-219075" algn="l" rtl="0">
              <a:lnSpc>
                <a:spcPct val="90000"/>
              </a:lnSpc>
              <a:spcBef>
                <a:spcPts val="1000"/>
              </a:spcBef>
              <a:spcAft>
                <a:spcPts val="0"/>
              </a:spcAft>
              <a:buClr>
                <a:srgbClr val="303030"/>
              </a:buClr>
              <a:buSzPct val="100000"/>
              <a:buChar char="•"/>
            </a:pPr>
            <a:r>
              <a:rPr lang="en-US" sz="2000" dirty="0" err="1">
                <a:solidFill>
                  <a:srgbClr val="303030"/>
                </a:solidFill>
              </a:rPr>
              <a:t>Granska</a:t>
            </a:r>
            <a:r>
              <a:rPr lang="en-US" sz="2000" dirty="0">
                <a:solidFill>
                  <a:srgbClr val="303030"/>
                </a:solidFill>
              </a:rPr>
              <a:t> </a:t>
            </a:r>
            <a:r>
              <a:rPr lang="en-US" sz="2000" dirty="0" err="1">
                <a:solidFill>
                  <a:srgbClr val="303030"/>
                </a:solidFill>
              </a:rPr>
              <a:t>även</a:t>
            </a:r>
            <a:r>
              <a:rPr lang="en-US" sz="2000" dirty="0">
                <a:solidFill>
                  <a:srgbClr val="303030"/>
                </a:solidFill>
              </a:rPr>
              <a:t> </a:t>
            </a:r>
            <a:r>
              <a:rPr lang="en-US" sz="2000" dirty="0" err="1">
                <a:solidFill>
                  <a:srgbClr val="303030"/>
                </a:solidFill>
              </a:rPr>
              <a:t>sammanfattningarna</a:t>
            </a:r>
            <a:r>
              <a:rPr lang="en-US" sz="2000" dirty="0">
                <a:solidFill>
                  <a:srgbClr val="303030"/>
                </a:solidFill>
              </a:rPr>
              <a:t> för motion </a:t>
            </a:r>
            <a:r>
              <a:rPr lang="en-US" sz="2000" dirty="0" err="1">
                <a:solidFill>
                  <a:srgbClr val="303030"/>
                </a:solidFill>
              </a:rPr>
              <a:t>som</a:t>
            </a:r>
            <a:r>
              <a:rPr lang="en-US" sz="2000" dirty="0">
                <a:solidFill>
                  <a:srgbClr val="303030"/>
                </a:solidFill>
              </a:rPr>
              <a:t> </a:t>
            </a:r>
            <a:r>
              <a:rPr lang="en-US" sz="2000" dirty="0" err="1">
                <a:solidFill>
                  <a:srgbClr val="303030"/>
                </a:solidFill>
              </a:rPr>
              <a:t>förbättrar</a:t>
            </a:r>
            <a:r>
              <a:rPr lang="en-US" sz="2000" dirty="0">
                <a:solidFill>
                  <a:srgbClr val="303030"/>
                </a:solidFill>
              </a:rPr>
              <a:t> </a:t>
            </a:r>
            <a:r>
              <a:rPr lang="en-US" sz="2000" dirty="0" err="1">
                <a:solidFill>
                  <a:srgbClr val="303030"/>
                </a:solidFill>
              </a:rPr>
              <a:t>uthålligheten</a:t>
            </a:r>
            <a:r>
              <a:rPr lang="en-US" sz="2000" dirty="0">
                <a:solidFill>
                  <a:srgbClr val="303030"/>
                </a:solidFill>
              </a:rPr>
              <a:t> </a:t>
            </a:r>
            <a:r>
              <a:rPr lang="en-US" sz="2000" dirty="0" err="1">
                <a:solidFill>
                  <a:srgbClr val="303030"/>
                </a:solidFill>
              </a:rPr>
              <a:t>och</a:t>
            </a:r>
            <a:r>
              <a:rPr lang="en-US" sz="2000" dirty="0">
                <a:solidFill>
                  <a:srgbClr val="303030"/>
                </a:solidFill>
              </a:rPr>
              <a:t> motion </a:t>
            </a:r>
            <a:r>
              <a:rPr lang="en-US" sz="2000" dirty="0" err="1">
                <a:solidFill>
                  <a:srgbClr val="303030"/>
                </a:solidFill>
              </a:rPr>
              <a:t>som</a:t>
            </a:r>
            <a:r>
              <a:rPr lang="en-US" sz="2000" dirty="0">
                <a:solidFill>
                  <a:srgbClr val="303030"/>
                </a:solidFill>
              </a:rPr>
              <a:t> </a:t>
            </a:r>
            <a:r>
              <a:rPr lang="en-US" sz="2000" dirty="0" err="1">
                <a:solidFill>
                  <a:srgbClr val="303030"/>
                </a:solidFill>
              </a:rPr>
              <a:t>stärker</a:t>
            </a:r>
            <a:r>
              <a:rPr lang="en-US" sz="2000" dirty="0">
                <a:solidFill>
                  <a:srgbClr val="303030"/>
                </a:solidFill>
              </a:rPr>
              <a:t> </a:t>
            </a:r>
            <a:r>
              <a:rPr lang="en-US" sz="2000" dirty="0" err="1">
                <a:solidFill>
                  <a:srgbClr val="303030"/>
                </a:solidFill>
              </a:rPr>
              <a:t>musklerna</a:t>
            </a:r>
            <a:r>
              <a:rPr lang="en-US" sz="2000" dirty="0">
                <a:solidFill>
                  <a:srgbClr val="303030"/>
                </a:solidFill>
              </a:rPr>
              <a:t> </a:t>
            </a:r>
            <a:r>
              <a:rPr lang="en-US" sz="2000" dirty="0" err="1">
                <a:solidFill>
                  <a:srgbClr val="303030"/>
                </a:solidFill>
              </a:rPr>
              <a:t>och</a:t>
            </a:r>
            <a:r>
              <a:rPr lang="en-US" sz="2000" dirty="0">
                <a:solidFill>
                  <a:srgbClr val="303030"/>
                </a:solidFill>
              </a:rPr>
              <a:t> </a:t>
            </a:r>
            <a:r>
              <a:rPr lang="en-US" sz="2000" dirty="0" err="1">
                <a:solidFill>
                  <a:srgbClr val="303030"/>
                </a:solidFill>
              </a:rPr>
              <a:t>skelettet</a:t>
            </a:r>
            <a:r>
              <a:rPr lang="en-US" sz="2000" dirty="0">
                <a:solidFill>
                  <a:srgbClr val="303030"/>
                </a:solidFill>
              </a:rPr>
              <a:t> </a:t>
            </a:r>
            <a:r>
              <a:rPr lang="en-US" sz="2000" dirty="0" err="1">
                <a:solidFill>
                  <a:srgbClr val="303030"/>
                </a:solidFill>
              </a:rPr>
              <a:t>samt</a:t>
            </a:r>
            <a:r>
              <a:rPr lang="en-US" sz="2000" dirty="0">
                <a:solidFill>
                  <a:srgbClr val="303030"/>
                </a:solidFill>
              </a:rPr>
              <a:t> </a:t>
            </a:r>
            <a:r>
              <a:rPr lang="en-US" sz="2000" dirty="0" err="1">
                <a:solidFill>
                  <a:srgbClr val="303030"/>
                </a:solidFill>
              </a:rPr>
              <a:t>sammanfattningen</a:t>
            </a:r>
            <a:r>
              <a:rPr lang="en-US" sz="2000" dirty="0">
                <a:solidFill>
                  <a:srgbClr val="303030"/>
                </a:solidFill>
              </a:rPr>
              <a:t> </a:t>
            </a:r>
            <a:r>
              <a:rPr lang="en-US" sz="2000" dirty="0" err="1">
                <a:solidFill>
                  <a:srgbClr val="303030"/>
                </a:solidFill>
              </a:rPr>
              <a:t>som</a:t>
            </a:r>
            <a:r>
              <a:rPr lang="en-US" sz="2000" dirty="0">
                <a:solidFill>
                  <a:srgbClr val="303030"/>
                </a:solidFill>
              </a:rPr>
              <a:t> </a:t>
            </a:r>
            <a:r>
              <a:rPr lang="en-US" sz="2000" dirty="0" err="1">
                <a:solidFill>
                  <a:srgbClr val="303030"/>
                </a:solidFill>
              </a:rPr>
              <a:t>handlar</a:t>
            </a:r>
            <a:r>
              <a:rPr lang="en-US" sz="2000" dirty="0">
                <a:solidFill>
                  <a:srgbClr val="303030"/>
                </a:solidFill>
              </a:rPr>
              <a:t> om </a:t>
            </a:r>
            <a:r>
              <a:rPr lang="en-US" sz="2000" dirty="0" err="1">
                <a:solidFill>
                  <a:srgbClr val="303030"/>
                </a:solidFill>
              </a:rPr>
              <a:t>att</a:t>
            </a:r>
            <a:r>
              <a:rPr lang="en-US" sz="2000" dirty="0">
                <a:solidFill>
                  <a:srgbClr val="303030"/>
                </a:solidFill>
              </a:rPr>
              <a:t> </a:t>
            </a:r>
            <a:r>
              <a:rPr lang="en-US" sz="2000" dirty="0" err="1">
                <a:solidFill>
                  <a:srgbClr val="303030"/>
                </a:solidFill>
              </a:rPr>
              <a:t>pausa</a:t>
            </a:r>
            <a:r>
              <a:rPr lang="en-US" sz="2000" dirty="0">
                <a:solidFill>
                  <a:srgbClr val="303030"/>
                </a:solidFill>
              </a:rPr>
              <a:t> </a:t>
            </a:r>
            <a:r>
              <a:rPr lang="en-US" sz="2000" dirty="0" err="1">
                <a:solidFill>
                  <a:srgbClr val="303030"/>
                </a:solidFill>
              </a:rPr>
              <a:t>stillasittandet</a:t>
            </a:r>
            <a:r>
              <a:rPr lang="en-US" sz="2000" dirty="0">
                <a:solidFill>
                  <a:srgbClr val="303030"/>
                </a:solidFill>
              </a:rPr>
              <a:t>.</a:t>
            </a:r>
            <a:endParaRPr sz="2000" dirty="0">
              <a:solidFill>
                <a:srgbClr val="303030"/>
              </a:solidFill>
            </a:endParaRPr>
          </a:p>
          <a:p>
            <a:pPr marL="228600" lvl="0" indent="-219075" algn="l" rtl="0">
              <a:lnSpc>
                <a:spcPct val="90000"/>
              </a:lnSpc>
              <a:spcBef>
                <a:spcPts val="1000"/>
              </a:spcBef>
              <a:spcAft>
                <a:spcPts val="0"/>
              </a:spcAft>
              <a:buClr>
                <a:srgbClr val="303030"/>
              </a:buClr>
              <a:buSzPct val="100000"/>
              <a:buChar char="•"/>
            </a:pPr>
            <a:r>
              <a:rPr lang="en-US" sz="2000" dirty="0" err="1">
                <a:solidFill>
                  <a:srgbClr val="303030"/>
                </a:solidFill>
              </a:rPr>
              <a:t>Hurdana</a:t>
            </a:r>
            <a:r>
              <a:rPr lang="en-US" sz="2000" dirty="0">
                <a:solidFill>
                  <a:srgbClr val="303030"/>
                </a:solidFill>
              </a:rPr>
              <a:t> </a:t>
            </a:r>
            <a:r>
              <a:rPr lang="en-US" sz="2000" dirty="0" err="1">
                <a:solidFill>
                  <a:srgbClr val="303030"/>
                </a:solidFill>
              </a:rPr>
              <a:t>tankar</a:t>
            </a:r>
            <a:r>
              <a:rPr lang="en-US" sz="2000" dirty="0">
                <a:solidFill>
                  <a:srgbClr val="303030"/>
                </a:solidFill>
              </a:rPr>
              <a:t> </a:t>
            </a:r>
            <a:r>
              <a:rPr lang="en-US" sz="2000" dirty="0" err="1">
                <a:solidFill>
                  <a:srgbClr val="303030"/>
                </a:solidFill>
              </a:rPr>
              <a:t>väcker</a:t>
            </a:r>
            <a:r>
              <a:rPr lang="en-US" sz="2000" dirty="0">
                <a:solidFill>
                  <a:srgbClr val="303030"/>
                </a:solidFill>
              </a:rPr>
              <a:t> din </a:t>
            </a:r>
            <a:r>
              <a:rPr lang="en-US" sz="2000" dirty="0" err="1">
                <a:solidFill>
                  <a:srgbClr val="303030"/>
                </a:solidFill>
              </a:rPr>
              <a:t>fysiska</a:t>
            </a:r>
            <a:r>
              <a:rPr lang="en-US" sz="2000" dirty="0">
                <a:solidFill>
                  <a:srgbClr val="303030"/>
                </a:solidFill>
              </a:rPr>
              <a:t> </a:t>
            </a:r>
            <a:r>
              <a:rPr lang="en-US" sz="2000" dirty="0" err="1">
                <a:solidFill>
                  <a:srgbClr val="303030"/>
                </a:solidFill>
              </a:rPr>
              <a:t>aktivitet</a:t>
            </a:r>
            <a:r>
              <a:rPr lang="en-US" sz="2000" dirty="0">
                <a:solidFill>
                  <a:srgbClr val="303030"/>
                </a:solidFill>
              </a:rPr>
              <a:t>?</a:t>
            </a:r>
            <a:endParaRPr dirty="0"/>
          </a:p>
        </p:txBody>
      </p:sp>
      <p:pic>
        <p:nvPicPr>
          <p:cNvPr id="3" name="Kuva 2" descr="Infografik om rekommendation om fysisk aktivitet för barn och unga.">
            <a:extLst>
              <a:ext uri="{FF2B5EF4-FFF2-40B4-BE49-F238E27FC236}">
                <a16:creationId xmlns:a16="http://schemas.microsoft.com/office/drawing/2014/main" id="{3F3F2C81-6695-43EC-B231-741F6A47D6F6}"/>
              </a:ext>
            </a:extLst>
          </p:cNvPr>
          <p:cNvPicPr>
            <a:picLocks noChangeAspect="1"/>
          </p:cNvPicPr>
          <p:nvPr/>
        </p:nvPicPr>
        <p:blipFill>
          <a:blip r:embed="rId3"/>
          <a:stretch>
            <a:fillRect/>
          </a:stretch>
        </p:blipFill>
        <p:spPr>
          <a:xfrm>
            <a:off x="5334000" y="0"/>
            <a:ext cx="6858000" cy="6858000"/>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45"/>
        <p:cNvGrpSpPr/>
        <p:nvPr/>
      </p:nvGrpSpPr>
      <p:grpSpPr>
        <a:xfrm>
          <a:off x="0" y="0"/>
          <a:ext cx="0" cy="0"/>
          <a:chOff x="0" y="0"/>
          <a:chExt cx="0" cy="0"/>
        </a:xfrm>
      </p:grpSpPr>
      <p:sp>
        <p:nvSpPr>
          <p:cNvPr id="446" name="Google Shape;446;p35"/>
          <p:cNvSpPr txBox="1">
            <a:spLocks noGrp="1"/>
          </p:cNvSpPr>
          <p:nvPr>
            <p:ph type="title"/>
          </p:nvPr>
        </p:nvSpPr>
        <p:spPr>
          <a:xfrm>
            <a:off x="393987" y="233848"/>
            <a:ext cx="6921213" cy="165874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2"/>
              </a:buClr>
              <a:buSzPts val="4400"/>
              <a:buFont typeface="Poppins"/>
              <a:buNone/>
            </a:pPr>
            <a:r>
              <a:rPr lang="en-US"/>
              <a:t>Min sömn under en veckas tid</a:t>
            </a:r>
            <a:endParaRPr/>
          </a:p>
        </p:txBody>
      </p:sp>
      <p:sp>
        <p:nvSpPr>
          <p:cNvPr id="447" name="Google Shape;447;p35"/>
          <p:cNvSpPr txBox="1">
            <a:spLocks noGrp="1"/>
          </p:cNvSpPr>
          <p:nvPr>
            <p:ph type="body" idx="1"/>
          </p:nvPr>
        </p:nvSpPr>
        <p:spPr>
          <a:xfrm>
            <a:off x="839789" y="1892595"/>
            <a:ext cx="5256212" cy="3578613"/>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accent4"/>
              </a:buClr>
              <a:buSzPts val="2400"/>
              <a:buChar char="•"/>
            </a:pPr>
            <a:r>
              <a:rPr lang="en-US" sz="2400"/>
              <a:t>Granska stapeldiagrammet för sömn i enkätens sammanfattningsfönster.</a:t>
            </a:r>
            <a:endParaRPr sz="2400"/>
          </a:p>
          <a:p>
            <a:pPr marL="228600" lvl="0" indent="-228600" algn="l" rtl="0">
              <a:lnSpc>
                <a:spcPct val="90000"/>
              </a:lnSpc>
              <a:spcBef>
                <a:spcPts val="1000"/>
              </a:spcBef>
              <a:spcAft>
                <a:spcPts val="0"/>
              </a:spcAft>
              <a:buClr>
                <a:schemeClr val="accent4"/>
              </a:buClr>
              <a:buSzPts val="2400"/>
              <a:buChar char="•"/>
            </a:pPr>
            <a:r>
              <a:rPr lang="en-US" sz="2400"/>
              <a:t>Fundera självständigt:</a:t>
            </a:r>
            <a:endParaRPr/>
          </a:p>
          <a:p>
            <a:pPr marL="685800" lvl="1" indent="-228600" algn="l" rtl="0">
              <a:lnSpc>
                <a:spcPct val="90000"/>
              </a:lnSpc>
              <a:spcBef>
                <a:spcPts val="500"/>
              </a:spcBef>
              <a:spcAft>
                <a:spcPts val="0"/>
              </a:spcAft>
              <a:buClr>
                <a:schemeClr val="accent4"/>
              </a:buClr>
              <a:buSzPts val="2100"/>
              <a:buChar char="•"/>
            </a:pPr>
            <a:r>
              <a:rPr lang="en-US" sz="2100"/>
              <a:t>Vaknade jag utvilad och pigg på morgonen?</a:t>
            </a:r>
            <a:endParaRPr/>
          </a:p>
          <a:p>
            <a:pPr marL="685800" lvl="1" indent="-228600" algn="l" rtl="0">
              <a:lnSpc>
                <a:spcPct val="90000"/>
              </a:lnSpc>
              <a:spcBef>
                <a:spcPts val="500"/>
              </a:spcBef>
              <a:spcAft>
                <a:spcPts val="0"/>
              </a:spcAft>
              <a:buClr>
                <a:schemeClr val="accent4"/>
              </a:buClr>
              <a:buSzPts val="2100"/>
              <a:buChar char="•"/>
            </a:pPr>
            <a:r>
              <a:rPr lang="en-US" sz="2100"/>
              <a:t>Hurdana tankar väcker din sömnmängd?</a:t>
            </a:r>
            <a:endParaRPr/>
          </a:p>
        </p:txBody>
      </p:sp>
      <p:sp>
        <p:nvSpPr>
          <p:cNvPr id="448" name="Google Shape;448;p35"/>
          <p:cNvSpPr txBox="1">
            <a:spLocks noGrp="1"/>
          </p:cNvSpPr>
          <p:nvPr>
            <p:ph type="dt" idx="10"/>
          </p:nvPr>
        </p:nvSpPr>
        <p:spPr>
          <a:xfrm>
            <a:off x="4858750" y="6356350"/>
            <a:ext cx="3423402" cy="365125"/>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1400"/>
              <a:buNone/>
            </a:pPr>
            <a:r>
              <a:rPr lang="en-US"/>
              <a:t>23.8.2023</a:t>
            </a:r>
            <a:endParaRPr/>
          </a:p>
        </p:txBody>
      </p:sp>
      <p:pic>
        <p:nvPicPr>
          <p:cNvPr id="449" name="Google Shape;449;p35" descr="Personen sover under filten med en nalle under armen."/>
          <p:cNvPicPr preferRelativeResize="0"/>
          <p:nvPr/>
        </p:nvPicPr>
        <p:blipFill rotWithShape="1">
          <a:blip r:embed="rId3">
            <a:alphaModFix/>
          </a:blip>
          <a:srcRect/>
          <a:stretch/>
        </p:blipFill>
        <p:spPr>
          <a:xfrm>
            <a:off x="7048500" y="0"/>
            <a:ext cx="5143500" cy="685800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455" name="Google Shape;455;p36"/>
          <p:cNvSpPr txBox="1">
            <a:spLocks noGrp="1"/>
          </p:cNvSpPr>
          <p:nvPr>
            <p:ph type="title"/>
          </p:nvPr>
        </p:nvSpPr>
        <p:spPr>
          <a:xfrm>
            <a:off x="839788" y="365125"/>
            <a:ext cx="6032500" cy="165874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2"/>
              </a:buClr>
              <a:buSzPts val="4400"/>
              <a:buFont typeface="Poppins"/>
              <a:buNone/>
            </a:pPr>
            <a:r>
              <a:rPr lang="en-US"/>
              <a:t>Fortsätt planen</a:t>
            </a:r>
            <a:endParaRPr/>
          </a:p>
        </p:txBody>
      </p:sp>
      <p:sp>
        <p:nvSpPr>
          <p:cNvPr id="456" name="Google Shape;456;p36"/>
          <p:cNvSpPr txBox="1">
            <a:spLocks noGrp="1"/>
          </p:cNvSpPr>
          <p:nvPr>
            <p:ph type="body" idx="1"/>
          </p:nvPr>
        </p:nvSpPr>
        <p:spPr>
          <a:xfrm>
            <a:off x="839789" y="2061321"/>
            <a:ext cx="5256212" cy="3409887"/>
          </a:xfrm>
          <a:prstGeom prst="rect">
            <a:avLst/>
          </a:prstGeom>
          <a:noFill/>
          <a:ln>
            <a:noFill/>
          </a:ln>
        </p:spPr>
        <p:txBody>
          <a:bodyPr spcFirstLastPara="1" wrap="square" lIns="91425" tIns="45700" rIns="91425" bIns="45700" anchor="t" anchorCtr="0">
            <a:normAutofit lnSpcReduction="10000"/>
          </a:bodyPr>
          <a:lstStyle/>
          <a:p>
            <a:pPr marL="228600" lvl="0" indent="-228600" algn="l" rtl="0">
              <a:lnSpc>
                <a:spcPct val="90000"/>
              </a:lnSpc>
              <a:spcBef>
                <a:spcPts val="0"/>
              </a:spcBef>
              <a:spcAft>
                <a:spcPts val="0"/>
              </a:spcAft>
              <a:buClr>
                <a:schemeClr val="accent4"/>
              </a:buClr>
              <a:buSzPts val="2000"/>
              <a:buChar char="•"/>
            </a:pPr>
            <a:r>
              <a:rPr lang="en-US" sz="2000"/>
              <a:t>Fundera självständigt:</a:t>
            </a:r>
            <a:endParaRPr/>
          </a:p>
          <a:p>
            <a:pPr marL="800100" lvl="1" indent="-342900" algn="l" rtl="0">
              <a:lnSpc>
                <a:spcPct val="90000"/>
              </a:lnSpc>
              <a:spcBef>
                <a:spcPts val="500"/>
              </a:spcBef>
              <a:spcAft>
                <a:spcPts val="0"/>
              </a:spcAft>
              <a:buClr>
                <a:schemeClr val="accent4"/>
              </a:buClr>
              <a:buSzPts val="1800"/>
              <a:buFont typeface="Calibri"/>
              <a:buAutoNum type="arabicPeriod"/>
            </a:pPr>
            <a:r>
              <a:rPr lang="en-US" sz="1800" b="1"/>
              <a:t>Granska dina vanor i jämförelse med rekommendationen för fysisk aktivitet. </a:t>
            </a:r>
            <a:r>
              <a:rPr lang="en-US" sz="1800"/>
              <a:t>Vilka delområden i rekommendationen har du redan under kontroll? Vad vill du upprätthålla?</a:t>
            </a:r>
            <a:endParaRPr/>
          </a:p>
          <a:p>
            <a:pPr marL="800100" lvl="1" indent="-342900" algn="l" rtl="0">
              <a:lnSpc>
                <a:spcPct val="90000"/>
              </a:lnSpc>
              <a:spcBef>
                <a:spcPts val="500"/>
              </a:spcBef>
              <a:spcAft>
                <a:spcPts val="0"/>
              </a:spcAft>
              <a:buClr>
                <a:schemeClr val="accent4"/>
              </a:buClr>
              <a:buSzPts val="1800"/>
              <a:buFont typeface="Calibri"/>
              <a:buAutoNum type="arabicPeriod"/>
            </a:pPr>
            <a:r>
              <a:rPr lang="en-US" sz="1800" b="1"/>
              <a:t>Välj något som du vill förbättra. </a:t>
            </a:r>
            <a:r>
              <a:rPr lang="en-US" sz="1800"/>
              <a:t>Finns det något delområde som du önskar en förändring i? Vad kunde du göra för att förbättra situationen?</a:t>
            </a:r>
            <a:endParaRPr/>
          </a:p>
          <a:p>
            <a:pPr marL="800100" lvl="1" indent="-342900" algn="l" rtl="0">
              <a:lnSpc>
                <a:spcPct val="90000"/>
              </a:lnSpc>
              <a:spcBef>
                <a:spcPts val="500"/>
              </a:spcBef>
              <a:spcAft>
                <a:spcPts val="0"/>
              </a:spcAft>
              <a:buClr>
                <a:schemeClr val="accent4"/>
              </a:buClr>
              <a:buSzPts val="1800"/>
              <a:buFont typeface="Calibri"/>
              <a:buAutoNum type="arabicPeriod"/>
            </a:pPr>
            <a:r>
              <a:rPr lang="en-US" sz="1800" b="1"/>
              <a:t>Gör upp en plan. </a:t>
            </a:r>
            <a:r>
              <a:rPr lang="en-US" sz="1800"/>
              <a:t>Kommer du på en liten åtgärd som skulle föra dig närmare ditt mål?</a:t>
            </a:r>
            <a:endParaRPr/>
          </a:p>
        </p:txBody>
      </p:sp>
      <p:sp>
        <p:nvSpPr>
          <p:cNvPr id="457" name="Google Shape;457;p36"/>
          <p:cNvSpPr txBox="1">
            <a:spLocks noGrp="1"/>
          </p:cNvSpPr>
          <p:nvPr>
            <p:ph type="dt" idx="10"/>
          </p:nvPr>
        </p:nvSpPr>
        <p:spPr>
          <a:xfrm>
            <a:off x="4858750" y="6356350"/>
            <a:ext cx="3423402" cy="365125"/>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1400"/>
              <a:buNone/>
            </a:pPr>
            <a:r>
              <a:rPr lang="en-US"/>
              <a:t>23.8.2023</a:t>
            </a:r>
            <a:endParaRPr/>
          </a:p>
        </p:txBody>
      </p:sp>
      <p:pic>
        <p:nvPicPr>
          <p:cNvPr id="458" name="Google Shape;458;p36" descr="En person håller i en basketboll och en skog kan ses i bakgrunden."/>
          <p:cNvPicPr preferRelativeResize="0"/>
          <p:nvPr/>
        </p:nvPicPr>
        <p:blipFill rotWithShape="1">
          <a:blip r:embed="rId3">
            <a:alphaModFix/>
          </a:blip>
          <a:srcRect/>
          <a:stretch/>
        </p:blipFill>
        <p:spPr>
          <a:xfrm>
            <a:off x="7048500" y="0"/>
            <a:ext cx="5143500" cy="685800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sp>
        <p:nvSpPr>
          <p:cNvPr id="464" name="Google Shape;464;p37"/>
          <p:cNvSpPr txBox="1">
            <a:spLocks noGrp="1"/>
          </p:cNvSpPr>
          <p:nvPr>
            <p:ph type="title"/>
          </p:nvPr>
        </p:nvSpPr>
        <p:spPr>
          <a:xfrm>
            <a:off x="838199" y="365125"/>
            <a:ext cx="8187813"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2"/>
              </a:buClr>
              <a:buSzPts val="4400"/>
              <a:buFont typeface="Poppins"/>
              <a:buNone/>
            </a:pPr>
            <a:r>
              <a:rPr lang="en-US">
                <a:solidFill>
                  <a:schemeClr val="accent2"/>
                </a:solidFill>
              </a:rPr>
              <a:t>Gör upp en plan för att öka motion eller sömn</a:t>
            </a:r>
            <a:endParaRPr>
              <a:solidFill>
                <a:schemeClr val="accent2"/>
              </a:solidFill>
            </a:endParaRPr>
          </a:p>
        </p:txBody>
      </p:sp>
      <p:sp>
        <p:nvSpPr>
          <p:cNvPr id="465" name="Google Shape;465;p37"/>
          <p:cNvSpPr txBox="1">
            <a:spLocks noGrp="1"/>
          </p:cNvSpPr>
          <p:nvPr>
            <p:ph type="dt" idx="10"/>
          </p:nvPr>
        </p:nvSpPr>
        <p:spPr>
          <a:xfrm>
            <a:off x="4858750" y="6356350"/>
            <a:ext cx="3423402" cy="365125"/>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1400"/>
              <a:buNone/>
            </a:pPr>
            <a:r>
              <a:rPr lang="en-US"/>
              <a:t>23.8.2023</a:t>
            </a:r>
            <a:endParaRPr/>
          </a:p>
        </p:txBody>
      </p:sp>
      <p:sp>
        <p:nvSpPr>
          <p:cNvPr id="466" name="Google Shape;466;p37"/>
          <p:cNvSpPr txBox="1">
            <a:spLocks noGrp="1"/>
          </p:cNvSpPr>
          <p:nvPr>
            <p:ph type="body" idx="1"/>
          </p:nvPr>
        </p:nvSpPr>
        <p:spPr>
          <a:xfrm>
            <a:off x="838200" y="1915319"/>
            <a:ext cx="9319953" cy="4351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accent4"/>
              </a:buClr>
              <a:buSzPts val="2000"/>
              <a:buNone/>
            </a:pPr>
            <a:r>
              <a:rPr lang="en-US" dirty="0" err="1"/>
              <a:t>Fyll</a:t>
            </a:r>
            <a:r>
              <a:rPr lang="en-US" dirty="0"/>
              <a:t> </a:t>
            </a:r>
            <a:r>
              <a:rPr lang="en-US" dirty="0" err="1"/>
              <a:t>i</a:t>
            </a:r>
            <a:r>
              <a:rPr lang="en-US" dirty="0"/>
              <a:t> </a:t>
            </a:r>
            <a:r>
              <a:rPr lang="en-US" dirty="0" err="1"/>
              <a:t>en</a:t>
            </a:r>
            <a:r>
              <a:rPr lang="en-US" dirty="0"/>
              <a:t> </a:t>
            </a:r>
            <a:r>
              <a:rPr lang="en-US" dirty="0" err="1"/>
              <a:t>färdig</a:t>
            </a:r>
            <a:r>
              <a:rPr lang="en-US" dirty="0"/>
              <a:t> </a:t>
            </a:r>
            <a:r>
              <a:rPr lang="en-US" dirty="0" err="1"/>
              <a:t>botten</a:t>
            </a:r>
            <a:r>
              <a:rPr lang="en-US" dirty="0"/>
              <a:t>: </a:t>
            </a:r>
            <a:r>
              <a:rPr lang="sv-SE" dirty="0">
                <a:hlinkClick r:id="rId3"/>
              </a:rPr>
              <a:t>En plan för att öka motion eller sömn - UKK-</a:t>
            </a:r>
            <a:r>
              <a:rPr lang="sv-SE" dirty="0" err="1">
                <a:hlinkClick r:id="rId3"/>
              </a:rPr>
              <a:t>instituutti</a:t>
            </a:r>
            <a:r>
              <a:rPr lang="sv-SE" dirty="0">
                <a:hlinkClick r:id="rId3"/>
              </a:rPr>
              <a:t> (ukkinstituutti.fi)</a:t>
            </a:r>
            <a:endParaRPr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70"/>
        <p:cNvGrpSpPr/>
        <p:nvPr/>
      </p:nvGrpSpPr>
      <p:grpSpPr>
        <a:xfrm>
          <a:off x="0" y="0"/>
          <a:ext cx="0" cy="0"/>
          <a:chOff x="0" y="0"/>
          <a:chExt cx="0" cy="0"/>
        </a:xfrm>
      </p:grpSpPr>
      <p:sp>
        <p:nvSpPr>
          <p:cNvPr id="471" name="Google Shape;471;p38"/>
          <p:cNvSpPr txBox="1">
            <a:spLocks noGrp="1"/>
          </p:cNvSpPr>
          <p:nvPr>
            <p:ph type="title"/>
          </p:nvPr>
        </p:nvSpPr>
        <p:spPr>
          <a:xfrm>
            <a:off x="838200" y="365125"/>
            <a:ext cx="73152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2"/>
              </a:buClr>
              <a:buSzPts val="4400"/>
              <a:buFont typeface="Poppins"/>
              <a:buNone/>
            </a:pPr>
            <a:r>
              <a:rPr lang="en-US">
                <a:solidFill>
                  <a:schemeClr val="accent2"/>
                </a:solidFill>
              </a:rPr>
              <a:t>SMART-målet</a:t>
            </a:r>
            <a:endParaRPr/>
          </a:p>
        </p:txBody>
      </p:sp>
      <p:sp>
        <p:nvSpPr>
          <p:cNvPr id="472" name="Google Shape;472;p38"/>
          <p:cNvSpPr txBox="1">
            <a:spLocks noGrp="1"/>
          </p:cNvSpPr>
          <p:nvPr>
            <p:ph type="body" idx="1"/>
          </p:nvPr>
        </p:nvSpPr>
        <p:spPr>
          <a:xfrm>
            <a:off x="838200" y="1825625"/>
            <a:ext cx="10477500" cy="4351338"/>
          </a:xfrm>
          <a:prstGeom prst="rect">
            <a:avLst/>
          </a:prstGeom>
          <a:noFill/>
          <a:ln>
            <a:noFill/>
          </a:ln>
        </p:spPr>
        <p:txBody>
          <a:bodyPr spcFirstLastPara="1" wrap="square" lIns="91425" tIns="45700" rIns="91425" bIns="45700" anchor="t" anchorCtr="0">
            <a:normAutofit/>
          </a:bodyPr>
          <a:lstStyle/>
          <a:p>
            <a:pPr marL="457200" lvl="0" indent="-457200" algn="l" rtl="0">
              <a:lnSpc>
                <a:spcPct val="90000"/>
              </a:lnSpc>
              <a:spcBef>
                <a:spcPts val="0"/>
              </a:spcBef>
              <a:spcAft>
                <a:spcPts val="0"/>
              </a:spcAft>
              <a:buClr>
                <a:schemeClr val="accent4"/>
              </a:buClr>
              <a:buSzPts val="2000"/>
              <a:buFont typeface="Calibri"/>
              <a:buAutoNum type="arabicPeriod"/>
            </a:pPr>
            <a:r>
              <a:rPr lang="en-US"/>
              <a:t>S = Specific – tydligt definierat</a:t>
            </a:r>
            <a:endParaRPr/>
          </a:p>
          <a:p>
            <a:pPr marL="457200" lvl="0" indent="-457200" algn="l" rtl="0">
              <a:lnSpc>
                <a:spcPct val="90000"/>
              </a:lnSpc>
              <a:spcBef>
                <a:spcPts val="1000"/>
              </a:spcBef>
              <a:spcAft>
                <a:spcPts val="0"/>
              </a:spcAft>
              <a:buClr>
                <a:schemeClr val="accent4"/>
              </a:buClr>
              <a:buSzPts val="2000"/>
              <a:buFont typeface="Calibri"/>
              <a:buAutoNum type="arabicPeriod"/>
            </a:pPr>
            <a:r>
              <a:rPr lang="en-US"/>
              <a:t>M = Measurable – mätbart</a:t>
            </a:r>
            <a:endParaRPr/>
          </a:p>
          <a:p>
            <a:pPr marL="457200" lvl="0" indent="-457200" algn="l" rtl="0">
              <a:lnSpc>
                <a:spcPct val="90000"/>
              </a:lnSpc>
              <a:spcBef>
                <a:spcPts val="1000"/>
              </a:spcBef>
              <a:spcAft>
                <a:spcPts val="0"/>
              </a:spcAft>
              <a:buClr>
                <a:schemeClr val="accent4"/>
              </a:buClr>
              <a:buSzPts val="2000"/>
              <a:buFont typeface="Calibri"/>
              <a:buAutoNum type="arabicPeriod"/>
            </a:pPr>
            <a:r>
              <a:rPr lang="en-US"/>
              <a:t>A = Achievable – möjligt att nå</a:t>
            </a:r>
            <a:endParaRPr/>
          </a:p>
          <a:p>
            <a:pPr marL="457200" lvl="0" indent="-457200" algn="l" rtl="0">
              <a:lnSpc>
                <a:spcPct val="90000"/>
              </a:lnSpc>
              <a:spcBef>
                <a:spcPts val="1000"/>
              </a:spcBef>
              <a:spcAft>
                <a:spcPts val="0"/>
              </a:spcAft>
              <a:buClr>
                <a:schemeClr val="accent4"/>
              </a:buClr>
              <a:buSzPts val="2000"/>
              <a:buFont typeface="Calibri"/>
              <a:buAutoNum type="arabicPeriod"/>
            </a:pPr>
            <a:r>
              <a:rPr lang="en-US"/>
              <a:t>R = Relevant – realistiskt</a:t>
            </a:r>
            <a:endParaRPr/>
          </a:p>
          <a:p>
            <a:pPr marL="457200" lvl="0" indent="-457200" algn="l" rtl="0">
              <a:lnSpc>
                <a:spcPct val="90000"/>
              </a:lnSpc>
              <a:spcBef>
                <a:spcPts val="1000"/>
              </a:spcBef>
              <a:spcAft>
                <a:spcPts val="0"/>
              </a:spcAft>
              <a:buClr>
                <a:schemeClr val="accent4"/>
              </a:buClr>
              <a:buSzPts val="2000"/>
              <a:buFont typeface="Calibri"/>
              <a:buAutoNum type="arabicPeriod"/>
            </a:pPr>
            <a:r>
              <a:rPr lang="en-US"/>
              <a:t>T = Time-bound – tidsbundet</a:t>
            </a:r>
            <a:endParaRPr/>
          </a:p>
          <a:p>
            <a:pPr marL="457200" lvl="0" indent="-330200" algn="l" rtl="0">
              <a:lnSpc>
                <a:spcPct val="90000"/>
              </a:lnSpc>
              <a:spcBef>
                <a:spcPts val="1000"/>
              </a:spcBef>
              <a:spcAft>
                <a:spcPts val="0"/>
              </a:spcAft>
              <a:buClr>
                <a:schemeClr val="accent4"/>
              </a:buClr>
              <a:buSzPts val="2000"/>
              <a:buFont typeface="Calibri"/>
              <a:buNone/>
            </a:pPr>
            <a:endParaRPr/>
          </a:p>
        </p:txBody>
      </p:sp>
      <p:sp>
        <p:nvSpPr>
          <p:cNvPr id="473" name="Google Shape;473;p38"/>
          <p:cNvSpPr txBox="1">
            <a:spLocks noGrp="1"/>
          </p:cNvSpPr>
          <p:nvPr>
            <p:ph type="dt" idx="10"/>
          </p:nvPr>
        </p:nvSpPr>
        <p:spPr>
          <a:xfrm>
            <a:off x="4858750" y="6356350"/>
            <a:ext cx="3423402"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23.8.2023</a:t>
            </a:r>
            <a:endParaRPr>
              <a:latin typeface="Poppins Light"/>
              <a:ea typeface="Poppins Light"/>
              <a:cs typeface="Poppins Light"/>
              <a:sym typeface="Poppins Light"/>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sp>
        <p:nvSpPr>
          <p:cNvPr id="478" name="Google Shape;478;p39"/>
          <p:cNvSpPr txBox="1">
            <a:spLocks noGrp="1"/>
          </p:cNvSpPr>
          <p:nvPr>
            <p:ph type="title"/>
          </p:nvPr>
        </p:nvSpPr>
        <p:spPr>
          <a:xfrm>
            <a:off x="839789" y="365125"/>
            <a:ext cx="3246787" cy="3642431"/>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4"/>
              </a:buClr>
              <a:buSzPts val="3600"/>
              <a:buFont typeface="Poppins"/>
              <a:buNone/>
            </a:pPr>
            <a:r>
              <a:rPr lang="en-US" sz="3600"/>
              <a:t>Hjärnpaus!</a:t>
            </a:r>
            <a:endParaRPr/>
          </a:p>
        </p:txBody>
      </p:sp>
      <p:sp>
        <p:nvSpPr>
          <p:cNvPr id="479" name="Google Shape;479;p39"/>
          <p:cNvSpPr txBox="1">
            <a:spLocks noGrp="1"/>
          </p:cNvSpPr>
          <p:nvPr>
            <p:ph type="body" idx="1"/>
          </p:nvPr>
        </p:nvSpPr>
        <p:spPr>
          <a:xfrm>
            <a:off x="4459111" y="5780995"/>
            <a:ext cx="7392687" cy="365125"/>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accent2"/>
              </a:buClr>
              <a:buSzPts val="1800"/>
              <a:buNone/>
            </a:pPr>
            <a:r>
              <a:rPr lang="en-US" u="sng" dirty="0">
                <a:solidFill>
                  <a:schemeClr val="hlink"/>
                </a:solidFill>
                <a:hlinkClick r:id="rId3"/>
              </a:rPr>
              <a:t>Smart Moves: </a:t>
            </a:r>
            <a:r>
              <a:rPr lang="en-US" u="sng" dirty="0" err="1">
                <a:solidFill>
                  <a:schemeClr val="hlink"/>
                </a:solidFill>
                <a:hlinkClick r:id="rId3"/>
              </a:rPr>
              <a:t>Aivobreikki</a:t>
            </a:r>
            <a:r>
              <a:rPr lang="en-US" u="sng" dirty="0">
                <a:solidFill>
                  <a:schemeClr val="hlink"/>
                </a:solidFill>
                <a:hlinkClick r:id="rId3"/>
              </a:rPr>
              <a:t> (</a:t>
            </a:r>
            <a:r>
              <a:rPr lang="en-US" u="sng" dirty="0" err="1">
                <a:solidFill>
                  <a:schemeClr val="hlink"/>
                </a:solidFill>
                <a:hlinkClick r:id="rId3"/>
              </a:rPr>
              <a:t>käsillä</a:t>
            </a:r>
            <a:r>
              <a:rPr lang="en-US" u="sng" dirty="0">
                <a:solidFill>
                  <a:schemeClr val="hlink"/>
                </a:solidFill>
                <a:hlinkClick r:id="rId3"/>
              </a:rPr>
              <a:t>) - YouTube</a:t>
            </a:r>
            <a:endParaRPr dirty="0"/>
          </a:p>
        </p:txBody>
      </p:sp>
      <p:pic>
        <p:nvPicPr>
          <p:cNvPr id="480" name="Google Shape;480;p39" descr="Smart Moves: Aivobreikki (käsillä)."/>
          <p:cNvPicPr preferRelativeResize="0">
            <a:picLocks noGrp="1"/>
          </p:cNvPicPr>
          <p:nvPr>
            <p:ph type="body" idx="2"/>
          </p:nvPr>
        </p:nvPicPr>
        <p:blipFill rotWithShape="1">
          <a:blip r:embed="rId4">
            <a:alphaModFix/>
          </a:blip>
          <a:srcRect/>
          <a:stretch/>
        </p:blipFill>
        <p:spPr>
          <a:xfrm>
            <a:off x="4735513" y="1704975"/>
            <a:ext cx="6842125" cy="3865563"/>
          </a:xfrm>
          <a:prstGeom prst="rect">
            <a:avLst/>
          </a:prstGeom>
          <a:noFill/>
          <a:ln>
            <a:noFill/>
          </a:ln>
        </p:spPr>
      </p:pic>
      <p:sp>
        <p:nvSpPr>
          <p:cNvPr id="481" name="Google Shape;481;p39"/>
          <p:cNvSpPr txBox="1">
            <a:spLocks noGrp="1"/>
          </p:cNvSpPr>
          <p:nvPr>
            <p:ph type="dt" idx="10"/>
          </p:nvPr>
        </p:nvSpPr>
        <p:spPr>
          <a:xfrm>
            <a:off x="4858750" y="6356350"/>
            <a:ext cx="3423402"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23.8.2023</a:t>
            </a:r>
            <a:endParaRPr>
              <a:latin typeface="Poppins Light"/>
              <a:ea typeface="Poppins Light"/>
              <a:cs typeface="Poppins Light"/>
              <a:sym typeface="Poppins Ligh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80"/>
                                        </p:tgtEl>
                                        <p:attrNameLst>
                                          <p:attrName>style.visibility</p:attrName>
                                        </p:attrNameLst>
                                      </p:cBhvr>
                                      <p:to>
                                        <p:strVal val="visible"/>
                                      </p:to>
                                    </p:set>
                                    <p:animEffect transition="in" filter="fade">
                                      <p:cBhvr>
                                        <p:cTn id="7" dur="1"/>
                                        <p:tgtEl>
                                          <p:spTgt spid="4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sp>
        <p:nvSpPr>
          <p:cNvPr id="487" name="Google Shape;487;p40"/>
          <p:cNvSpPr txBox="1">
            <a:spLocks noGrp="1"/>
          </p:cNvSpPr>
          <p:nvPr>
            <p:ph type="title"/>
          </p:nvPr>
        </p:nvSpPr>
        <p:spPr>
          <a:xfrm>
            <a:off x="838200" y="365125"/>
            <a:ext cx="7832271" cy="1325563"/>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accent4"/>
              </a:buClr>
              <a:buSzPct val="100000"/>
              <a:buFont typeface="Poppins"/>
              <a:buNone/>
            </a:pPr>
            <a:r>
              <a:rPr lang="en-US">
                <a:solidFill>
                  <a:schemeClr val="accent4"/>
                </a:solidFill>
              </a:rPr>
              <a:t>Säkerhet när du motionerar</a:t>
            </a:r>
            <a:br>
              <a:rPr lang="en-US">
                <a:solidFill>
                  <a:schemeClr val="accent4"/>
                </a:solidFill>
              </a:rPr>
            </a:br>
            <a:br>
              <a:rPr lang="en-US">
                <a:solidFill>
                  <a:schemeClr val="accent4"/>
                </a:solidFill>
              </a:rPr>
            </a:br>
            <a:r>
              <a:rPr lang="en-US" sz="2400">
                <a:solidFill>
                  <a:schemeClr val="accent4"/>
                </a:solidFill>
              </a:rPr>
              <a:t>Finns det nackdelar med att motionera?</a:t>
            </a:r>
            <a:endParaRPr>
              <a:solidFill>
                <a:schemeClr val="accent4"/>
              </a:solidFill>
            </a:endParaRPr>
          </a:p>
        </p:txBody>
      </p:sp>
      <p:sp>
        <p:nvSpPr>
          <p:cNvPr id="488" name="Google Shape;488;p40"/>
          <p:cNvSpPr txBox="1">
            <a:spLocks noGrp="1"/>
          </p:cNvSpPr>
          <p:nvPr>
            <p:ph type="dt" idx="10"/>
          </p:nvPr>
        </p:nvSpPr>
        <p:spPr>
          <a:xfrm>
            <a:off x="4858750" y="6356350"/>
            <a:ext cx="3423402"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23.8.2023</a:t>
            </a:r>
            <a:endParaRPr>
              <a:latin typeface="Poppins Light"/>
              <a:ea typeface="Poppins Light"/>
              <a:cs typeface="Poppins Light"/>
              <a:sym typeface="Poppins Light"/>
            </a:endParaRPr>
          </a:p>
        </p:txBody>
      </p:sp>
      <p:sp>
        <p:nvSpPr>
          <p:cNvPr id="489" name="Google Shape;489;p40"/>
          <p:cNvSpPr txBox="1">
            <a:spLocks noGrp="1"/>
          </p:cNvSpPr>
          <p:nvPr>
            <p:ph type="body" idx="1"/>
          </p:nvPr>
        </p:nvSpPr>
        <p:spPr>
          <a:xfrm>
            <a:off x="838200" y="1825625"/>
            <a:ext cx="5065643"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accent4"/>
              </a:buClr>
              <a:buSzPts val="2000"/>
              <a:buChar char="•"/>
            </a:pPr>
            <a:r>
              <a:rPr lang="en-US"/>
              <a:t>Bekanta dig med</a:t>
            </a:r>
            <a:r>
              <a:rPr lang="en-US">
                <a:latin typeface="Poppins"/>
                <a:ea typeface="Poppins"/>
                <a:cs typeface="Poppins"/>
                <a:sym typeface="Poppins"/>
              </a:rPr>
              <a:t> </a:t>
            </a:r>
            <a:r>
              <a:rPr lang="en-US" u="sng">
                <a:solidFill>
                  <a:schemeClr val="hlink"/>
                </a:solidFill>
                <a:hlinkClick r:id="rId3"/>
              </a:rPr>
              <a:t>Smart Moves</a:t>
            </a:r>
            <a:r>
              <a:rPr lang="en-US"/>
              <a:t> -nätsidan</a:t>
            </a:r>
            <a:r>
              <a:rPr lang="en-US">
                <a:latin typeface="Poppins"/>
                <a:ea typeface="Poppins"/>
                <a:cs typeface="Poppins"/>
                <a:sym typeface="Poppins"/>
              </a:rPr>
              <a:t> (</a:t>
            </a:r>
            <a:r>
              <a:rPr lang="en-US"/>
              <a:t>på finska</a:t>
            </a:r>
            <a:r>
              <a:rPr lang="en-US">
                <a:latin typeface="Poppins"/>
                <a:ea typeface="Poppins"/>
                <a:cs typeface="Poppins"/>
                <a:sym typeface="Poppins"/>
              </a:rPr>
              <a:t>) </a:t>
            </a:r>
            <a:r>
              <a:rPr lang="en-US"/>
              <a:t>och leta fram svar till följande frågor</a:t>
            </a:r>
            <a:r>
              <a:rPr lang="en-US">
                <a:latin typeface="Poppins"/>
                <a:ea typeface="Poppins"/>
                <a:cs typeface="Poppins"/>
                <a:sym typeface="Poppins"/>
              </a:rPr>
              <a:t>:</a:t>
            </a:r>
            <a:endParaRPr/>
          </a:p>
          <a:p>
            <a:pPr marL="685800" lvl="1" indent="-228600" algn="l" rtl="0">
              <a:lnSpc>
                <a:spcPct val="90000"/>
              </a:lnSpc>
              <a:spcBef>
                <a:spcPts val="500"/>
              </a:spcBef>
              <a:spcAft>
                <a:spcPts val="0"/>
              </a:spcAft>
              <a:buClr>
                <a:schemeClr val="accent4"/>
              </a:buClr>
              <a:buSzPts val="1600"/>
              <a:buChar char="•"/>
            </a:pPr>
            <a:r>
              <a:rPr lang="en-US"/>
              <a:t>Hur orsakas plötsliga skador, belastningsskador och överbelastningstillstånd?</a:t>
            </a:r>
            <a:endParaRPr/>
          </a:p>
          <a:p>
            <a:pPr marL="685800" lvl="1" indent="-228600" algn="l" rtl="0">
              <a:lnSpc>
                <a:spcPct val="90000"/>
              </a:lnSpc>
              <a:spcBef>
                <a:spcPts val="500"/>
              </a:spcBef>
              <a:spcAft>
                <a:spcPts val="0"/>
              </a:spcAft>
              <a:buClr>
                <a:schemeClr val="accent4"/>
              </a:buClr>
              <a:buSzPts val="1600"/>
              <a:buChar char="•"/>
            </a:pPr>
            <a:r>
              <a:rPr lang="en-US"/>
              <a:t>Hur kan man förhindra motionsskador?</a:t>
            </a:r>
            <a:endParaRPr/>
          </a:p>
          <a:p>
            <a:pPr marL="685800" lvl="1" indent="-228600" algn="l" rtl="0">
              <a:lnSpc>
                <a:spcPct val="90000"/>
              </a:lnSpc>
              <a:spcBef>
                <a:spcPts val="500"/>
              </a:spcBef>
              <a:spcAft>
                <a:spcPts val="0"/>
              </a:spcAft>
              <a:buClr>
                <a:schemeClr val="accent4"/>
              </a:buClr>
              <a:buSzPts val="1600"/>
              <a:buChar char="•"/>
            </a:pPr>
            <a:r>
              <a:rPr lang="en-US"/>
              <a:t>Vilka faktorer främjar återhämtning hos aktiva motionärer?</a:t>
            </a:r>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93"/>
        <p:cNvGrpSpPr/>
        <p:nvPr/>
      </p:nvGrpSpPr>
      <p:grpSpPr>
        <a:xfrm>
          <a:off x="0" y="0"/>
          <a:ext cx="0" cy="0"/>
          <a:chOff x="0" y="0"/>
          <a:chExt cx="0" cy="0"/>
        </a:xfrm>
      </p:grpSpPr>
      <p:sp>
        <p:nvSpPr>
          <p:cNvPr id="494" name="Google Shape;494;p41"/>
          <p:cNvSpPr txBox="1">
            <a:spLocks noGrp="1"/>
          </p:cNvSpPr>
          <p:nvPr>
            <p:ph type="title"/>
          </p:nvPr>
        </p:nvSpPr>
        <p:spPr>
          <a:xfrm>
            <a:off x="839800" y="365125"/>
            <a:ext cx="5987400" cy="16587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accent2"/>
              </a:buClr>
              <a:buSzPct val="100000"/>
              <a:buFont typeface="Poppins"/>
              <a:buNone/>
            </a:pPr>
            <a:r>
              <a:rPr lang="en-US"/>
              <a:t>Första hjälpen och vård av motionsskador</a:t>
            </a:r>
            <a:endParaRPr/>
          </a:p>
        </p:txBody>
      </p:sp>
      <p:sp>
        <p:nvSpPr>
          <p:cNvPr id="495" name="Google Shape;495;p41"/>
          <p:cNvSpPr txBox="1">
            <a:spLocks noGrp="1"/>
          </p:cNvSpPr>
          <p:nvPr>
            <p:ph type="body" idx="1"/>
          </p:nvPr>
        </p:nvSpPr>
        <p:spPr>
          <a:xfrm>
            <a:off x="839789" y="2779775"/>
            <a:ext cx="5256212" cy="3409887"/>
          </a:xfrm>
          <a:prstGeom prst="rect">
            <a:avLst/>
          </a:prstGeom>
          <a:noFill/>
          <a:ln>
            <a:noFill/>
          </a:ln>
        </p:spPr>
        <p:txBody>
          <a:bodyPr spcFirstLastPara="1" wrap="square" lIns="91425" tIns="45700" rIns="91425" bIns="45700" anchor="t" anchorCtr="0">
            <a:normAutofit fontScale="92500" lnSpcReduction="20000"/>
          </a:bodyPr>
          <a:lstStyle/>
          <a:p>
            <a:pPr marL="228600" lvl="0" indent="-228600" algn="l" rtl="0">
              <a:lnSpc>
                <a:spcPct val="90000"/>
              </a:lnSpc>
              <a:spcBef>
                <a:spcPts val="0"/>
              </a:spcBef>
              <a:spcAft>
                <a:spcPts val="0"/>
              </a:spcAft>
              <a:buClr>
                <a:schemeClr val="accent4"/>
              </a:buClr>
              <a:buSzPct val="100000"/>
              <a:buChar char="•"/>
            </a:pPr>
            <a:r>
              <a:rPr lang="en-US"/>
              <a:t>Anvisningarna för första hjälpen och vård av motionsskador är uppdaterad. </a:t>
            </a:r>
            <a:endParaRPr/>
          </a:p>
          <a:p>
            <a:pPr marL="228600" lvl="0" indent="-228600" algn="l" rtl="0">
              <a:lnSpc>
                <a:spcPct val="90000"/>
              </a:lnSpc>
              <a:spcBef>
                <a:spcPts val="1000"/>
              </a:spcBef>
              <a:spcAft>
                <a:spcPts val="0"/>
              </a:spcAft>
              <a:buClr>
                <a:schemeClr val="accent4"/>
              </a:buClr>
              <a:buSzPct val="100000"/>
              <a:buChar char="•"/>
            </a:pPr>
            <a:r>
              <a:rPr lang="en-US"/>
              <a:t>Den tidigare anvisningen kompression-kyla- högläge är ersatt med den nya PEACE-anvisningen.</a:t>
            </a:r>
            <a:endParaRPr/>
          </a:p>
          <a:p>
            <a:pPr marL="228600" lvl="0" indent="-228600" algn="l" rtl="0">
              <a:lnSpc>
                <a:spcPct val="90000"/>
              </a:lnSpc>
              <a:spcBef>
                <a:spcPts val="1000"/>
              </a:spcBef>
              <a:spcAft>
                <a:spcPts val="0"/>
              </a:spcAft>
              <a:buClr>
                <a:schemeClr val="accent4"/>
              </a:buClr>
              <a:buSzPct val="100000"/>
              <a:buChar char="•"/>
            </a:pPr>
            <a:r>
              <a:rPr lang="en-US"/>
              <a:t>För vård av motionsskador  har en alldeles ny anvisning gällande rehabiliteringsåtgärder under de följande dagarna tagits i bruk (LOVE-anvisningen).</a:t>
            </a:r>
            <a:endParaRPr/>
          </a:p>
          <a:p>
            <a:pPr marL="228600" lvl="0" indent="-228600" algn="l" rtl="0">
              <a:lnSpc>
                <a:spcPct val="90000"/>
              </a:lnSpc>
              <a:spcBef>
                <a:spcPts val="1000"/>
              </a:spcBef>
              <a:spcAft>
                <a:spcPts val="0"/>
              </a:spcAft>
              <a:buClr>
                <a:schemeClr val="accent4"/>
              </a:buClr>
              <a:buSzPct val="100000"/>
              <a:buChar char="•"/>
            </a:pPr>
            <a:r>
              <a:rPr lang="en-US"/>
              <a:t>Bekanta er med de nya anvisningarna och spela efter det </a:t>
            </a:r>
            <a:r>
              <a:rPr lang="en-US" u="sng">
                <a:solidFill>
                  <a:schemeClr val="hlink"/>
                </a:solidFill>
                <a:hlinkClick r:id="rId3"/>
              </a:rPr>
              <a:t>ActionTrack –spelet</a:t>
            </a:r>
            <a:r>
              <a:rPr lang="en-US"/>
              <a:t>, där ni hittar en färdig uppgiftssamling om första hjälpen och vård av motionsskador.</a:t>
            </a:r>
            <a:endParaRPr/>
          </a:p>
          <a:p>
            <a:pPr marL="228600" lvl="0" indent="-228600" algn="l" rtl="0">
              <a:lnSpc>
                <a:spcPct val="90000"/>
              </a:lnSpc>
              <a:spcBef>
                <a:spcPts val="1000"/>
              </a:spcBef>
              <a:spcAft>
                <a:spcPts val="0"/>
              </a:spcAft>
              <a:buClr>
                <a:schemeClr val="accent4"/>
              </a:buClr>
              <a:buSzPct val="100000"/>
              <a:buChar char="•"/>
            </a:pPr>
            <a:r>
              <a:rPr lang="en-US" u="sng">
                <a:solidFill>
                  <a:schemeClr val="hlink"/>
                </a:solidFill>
                <a:hlinkClick r:id="rId4"/>
              </a:rPr>
              <a:t>Mera information om vård av motionsskador</a:t>
            </a:r>
            <a:r>
              <a:rPr lang="en-US"/>
              <a:t> på finska</a:t>
            </a:r>
            <a:endParaRPr/>
          </a:p>
        </p:txBody>
      </p:sp>
      <p:sp>
        <p:nvSpPr>
          <p:cNvPr id="496" name="Google Shape;496;p41"/>
          <p:cNvSpPr txBox="1">
            <a:spLocks noGrp="1"/>
          </p:cNvSpPr>
          <p:nvPr>
            <p:ph type="dt" idx="10"/>
          </p:nvPr>
        </p:nvSpPr>
        <p:spPr>
          <a:xfrm>
            <a:off x="4858750" y="6356350"/>
            <a:ext cx="3423402"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23.8.2023</a:t>
            </a:r>
            <a:endParaRPr>
              <a:latin typeface="Poppins Light"/>
              <a:ea typeface="Poppins Light"/>
              <a:cs typeface="Poppins Light"/>
              <a:sym typeface="Poppins Light"/>
            </a:endParaRPr>
          </a:p>
        </p:txBody>
      </p:sp>
      <p:pic>
        <p:nvPicPr>
          <p:cNvPr id="497" name="Google Shape;497;p41">
            <a:extLst>
              <a:ext uri="{C183D7F6-B498-43B3-948B-1728B52AA6E4}">
                <adec:decorative xmlns:adec="http://schemas.microsoft.com/office/drawing/2017/decorative" val="1"/>
              </a:ext>
            </a:extLst>
          </p:cNvPr>
          <p:cNvPicPr preferRelativeResize="0">
            <a:picLocks noGrp="1"/>
          </p:cNvPicPr>
          <p:nvPr>
            <p:ph type="body" idx="2"/>
          </p:nvPr>
        </p:nvPicPr>
        <p:blipFill>
          <a:blip r:embed="rId5"/>
          <a:srcRect/>
          <a:stretch/>
        </p:blipFill>
        <p:spPr>
          <a:xfrm>
            <a:off x="6931104" y="-9525"/>
            <a:ext cx="4714716" cy="686752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p5"/>
          <p:cNvSpPr txBox="1">
            <a:spLocks noGrp="1"/>
          </p:cNvSpPr>
          <p:nvPr>
            <p:ph type="title"/>
          </p:nvPr>
        </p:nvSpPr>
        <p:spPr>
          <a:xfrm>
            <a:off x="839800" y="1358350"/>
            <a:ext cx="9282000" cy="1658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2"/>
              </a:buClr>
              <a:buSzPts val="4400"/>
              <a:buFont typeface="Poppins"/>
              <a:buNone/>
            </a:pPr>
            <a:r>
              <a:rPr lang="en-US" sz="4300" dirty="0" err="1"/>
              <a:t>Fundera</a:t>
            </a:r>
            <a:r>
              <a:rPr lang="en-US" sz="4300" dirty="0"/>
              <a:t> </a:t>
            </a:r>
            <a:r>
              <a:rPr lang="en-US" sz="4300" dirty="0" err="1"/>
              <a:t>tillsammans</a:t>
            </a:r>
            <a:br>
              <a:rPr lang="en-US" sz="4300" dirty="0"/>
            </a:br>
            <a:endParaRPr sz="4300" dirty="0"/>
          </a:p>
        </p:txBody>
      </p:sp>
      <p:sp>
        <p:nvSpPr>
          <p:cNvPr id="197" name="Google Shape;197;p5"/>
          <p:cNvSpPr txBox="1">
            <a:spLocks noGrp="1"/>
          </p:cNvSpPr>
          <p:nvPr>
            <p:ph type="body" idx="1"/>
          </p:nvPr>
        </p:nvSpPr>
        <p:spPr>
          <a:xfrm>
            <a:off x="839789" y="2779775"/>
            <a:ext cx="5256212" cy="3409887"/>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accent4"/>
              </a:buClr>
              <a:buSzPts val="2400"/>
              <a:buChar char="•"/>
            </a:pPr>
            <a:r>
              <a:rPr lang="en-US" sz="2400"/>
              <a:t>Vad är motion?</a:t>
            </a:r>
            <a:endParaRPr/>
          </a:p>
          <a:p>
            <a:pPr marL="228600" lvl="0" indent="-228600" algn="l" rtl="0">
              <a:lnSpc>
                <a:spcPct val="90000"/>
              </a:lnSpc>
              <a:spcBef>
                <a:spcPts val="1000"/>
              </a:spcBef>
              <a:spcAft>
                <a:spcPts val="0"/>
              </a:spcAft>
              <a:buClr>
                <a:schemeClr val="accent4"/>
              </a:buClr>
              <a:buSzPts val="2400"/>
              <a:buChar char="•"/>
            </a:pPr>
            <a:r>
              <a:rPr lang="en-US" sz="2400"/>
              <a:t>Hurdan motion gillar du?</a:t>
            </a:r>
            <a:endParaRPr/>
          </a:p>
        </p:txBody>
      </p:sp>
      <p:sp>
        <p:nvSpPr>
          <p:cNvPr id="198" name="Google Shape;198;p5"/>
          <p:cNvSpPr txBox="1">
            <a:spLocks noGrp="1"/>
          </p:cNvSpPr>
          <p:nvPr>
            <p:ph type="dt" idx="10"/>
          </p:nvPr>
        </p:nvSpPr>
        <p:spPr>
          <a:xfrm>
            <a:off x="4858750" y="6356350"/>
            <a:ext cx="3423402"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23.8.2023</a:t>
            </a:r>
            <a:endParaRPr>
              <a:latin typeface="Poppins Light"/>
              <a:ea typeface="Poppins Light"/>
              <a:cs typeface="Poppins Light"/>
              <a:sym typeface="Poppins Light"/>
            </a:endParaRPr>
          </a:p>
        </p:txBody>
      </p:sp>
      <p:pic>
        <p:nvPicPr>
          <p:cNvPr id="199" name="Google Shape;199;p5" descr="En grupp människor står på gräset"/>
          <p:cNvPicPr preferRelativeResize="0"/>
          <p:nvPr/>
        </p:nvPicPr>
        <p:blipFill rotWithShape="1">
          <a:blip r:embed="rId3">
            <a:alphaModFix/>
          </a:blip>
          <a:srcRect b="-89"/>
          <a:stretch/>
        </p:blipFill>
        <p:spPr>
          <a:xfrm>
            <a:off x="7008812" y="0"/>
            <a:ext cx="5183188" cy="6864096"/>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502"/>
        <p:cNvGrpSpPr/>
        <p:nvPr/>
      </p:nvGrpSpPr>
      <p:grpSpPr>
        <a:xfrm>
          <a:off x="0" y="0"/>
          <a:ext cx="0" cy="0"/>
          <a:chOff x="0" y="0"/>
          <a:chExt cx="0" cy="0"/>
        </a:xfrm>
      </p:grpSpPr>
      <p:sp>
        <p:nvSpPr>
          <p:cNvPr id="503" name="Google Shape;503;p42"/>
          <p:cNvSpPr txBox="1">
            <a:spLocks noGrp="1"/>
          </p:cNvSpPr>
          <p:nvPr>
            <p:ph type="ctrTitle"/>
          </p:nvPr>
        </p:nvSpPr>
        <p:spPr>
          <a:xfrm>
            <a:off x="838200" y="2020155"/>
            <a:ext cx="9144000" cy="23876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6000"/>
              <a:buFont typeface="Poppins"/>
              <a:buNone/>
            </a:pPr>
            <a:r>
              <a:rPr lang="en-US"/>
              <a:t>Motion och arbetslivet</a:t>
            </a:r>
            <a:endParaRPr/>
          </a:p>
        </p:txBody>
      </p:sp>
      <p:pic>
        <p:nvPicPr>
          <p:cNvPr id="504" name="Google Shape;504;p42"/>
          <p:cNvPicPr preferRelativeResize="0"/>
          <p:nvPr/>
        </p:nvPicPr>
        <p:blipFill rotWithShape="1">
          <a:blip r:embed="rId3">
            <a:alphaModFix/>
          </a:blip>
          <a:srcRect/>
          <a:stretch/>
        </p:blipFill>
        <p:spPr>
          <a:xfrm>
            <a:off x="6959333" y="6241717"/>
            <a:ext cx="2164397" cy="221873"/>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09"/>
        <p:cNvGrpSpPr/>
        <p:nvPr/>
      </p:nvGrpSpPr>
      <p:grpSpPr>
        <a:xfrm>
          <a:off x="0" y="0"/>
          <a:ext cx="0" cy="0"/>
          <a:chOff x="0" y="0"/>
          <a:chExt cx="0" cy="0"/>
        </a:xfrm>
      </p:grpSpPr>
      <p:sp>
        <p:nvSpPr>
          <p:cNvPr id="510" name="Google Shape;510;p43"/>
          <p:cNvSpPr txBox="1">
            <a:spLocks noGrp="1"/>
          </p:cNvSpPr>
          <p:nvPr>
            <p:ph type="title"/>
          </p:nvPr>
        </p:nvSpPr>
        <p:spPr>
          <a:xfrm>
            <a:off x="838200" y="365125"/>
            <a:ext cx="73152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oppins"/>
              <a:buNone/>
            </a:pPr>
            <a:r>
              <a:rPr lang="en-US"/>
              <a:t>Yrkeskondition</a:t>
            </a:r>
            <a:endParaRPr/>
          </a:p>
        </p:txBody>
      </p:sp>
      <p:pic>
        <p:nvPicPr>
          <p:cNvPr id="511" name="Google Shape;511;p43" descr="YouTube video -linkki"/>
          <p:cNvPicPr preferRelativeResize="0">
            <a:picLocks noGrp="1"/>
          </p:cNvPicPr>
          <p:nvPr>
            <p:ph type="body" idx="1"/>
          </p:nvPr>
        </p:nvPicPr>
        <p:blipFill rotWithShape="1">
          <a:blip r:embed="rId3">
            <a:alphaModFix/>
          </a:blip>
          <a:srcRect/>
          <a:stretch/>
        </p:blipFill>
        <p:spPr>
          <a:xfrm>
            <a:off x="838200" y="2576582"/>
            <a:ext cx="5065643" cy="2849423"/>
          </a:xfrm>
          <a:prstGeom prst="rect">
            <a:avLst/>
          </a:prstGeom>
          <a:noFill/>
          <a:ln>
            <a:noFill/>
          </a:ln>
        </p:spPr>
      </p:pic>
      <p:sp>
        <p:nvSpPr>
          <p:cNvPr id="512" name="Google Shape;512;p43"/>
          <p:cNvSpPr txBox="1">
            <a:spLocks noGrp="1"/>
          </p:cNvSpPr>
          <p:nvPr>
            <p:ph type="dt" idx="10"/>
          </p:nvPr>
        </p:nvSpPr>
        <p:spPr>
          <a:xfrm>
            <a:off x="4858750" y="6356350"/>
            <a:ext cx="3423402" cy="365125"/>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1400"/>
              <a:buNone/>
            </a:pPr>
            <a:r>
              <a:rPr lang="en-US"/>
              <a:t>23.8.2023</a:t>
            </a:r>
            <a:endParaRPr/>
          </a:p>
        </p:txBody>
      </p:sp>
      <p:sp>
        <p:nvSpPr>
          <p:cNvPr id="513" name="Google Shape;513;p43"/>
          <p:cNvSpPr txBox="1">
            <a:spLocks noGrp="1"/>
          </p:cNvSpPr>
          <p:nvPr>
            <p:ph type="body" idx="2"/>
          </p:nvPr>
        </p:nvSpPr>
        <p:spPr>
          <a:xfrm>
            <a:off x="6288157" y="1825625"/>
            <a:ext cx="5065643"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accent4"/>
              </a:buClr>
              <a:buSzPts val="2000"/>
              <a:buChar char="•"/>
            </a:pPr>
            <a:r>
              <a:rPr lang="en-US"/>
              <a:t>En yrkesmänniska behöver förutom yrkeskunnighet även god yrkeskondition för att orka arbeta inom sitt yrke.</a:t>
            </a:r>
            <a:endParaRPr/>
          </a:p>
          <a:p>
            <a:pPr marL="228600" lvl="0" indent="-228600" algn="l" rtl="0">
              <a:lnSpc>
                <a:spcPct val="90000"/>
              </a:lnSpc>
              <a:spcBef>
                <a:spcPts val="1000"/>
              </a:spcBef>
              <a:spcAft>
                <a:spcPts val="0"/>
              </a:spcAft>
              <a:buClr>
                <a:schemeClr val="accent4"/>
              </a:buClr>
              <a:buSzPts val="2000"/>
              <a:buChar char="•"/>
            </a:pPr>
            <a:r>
              <a:rPr lang="en-US"/>
              <a:t>Se på SmartMoves videon ”</a:t>
            </a:r>
            <a:r>
              <a:rPr lang="en-US" u="sng">
                <a:solidFill>
                  <a:schemeClr val="hlink"/>
                </a:solidFill>
                <a:hlinkClick r:id="rId4"/>
              </a:rPr>
              <a:t>Virtaa ja voimaa tulevalle ammattilaiselle</a:t>
            </a:r>
            <a:r>
              <a:rPr lang="en-US"/>
              <a:t>”.</a:t>
            </a:r>
            <a:endParaRPr/>
          </a:p>
          <a:p>
            <a:pPr marL="228600" lvl="0" indent="-101600" algn="l" rtl="0">
              <a:lnSpc>
                <a:spcPct val="90000"/>
              </a:lnSpc>
              <a:spcBef>
                <a:spcPts val="1000"/>
              </a:spcBef>
              <a:spcAft>
                <a:spcPts val="0"/>
              </a:spcAft>
              <a:buClr>
                <a:schemeClr val="accent4"/>
              </a:buClr>
              <a:buSzPts val="2000"/>
              <a:buNone/>
            </a:pPr>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18"/>
        <p:cNvGrpSpPr/>
        <p:nvPr/>
      </p:nvGrpSpPr>
      <p:grpSpPr>
        <a:xfrm>
          <a:off x="0" y="0"/>
          <a:ext cx="0" cy="0"/>
          <a:chOff x="0" y="0"/>
          <a:chExt cx="0" cy="0"/>
        </a:xfrm>
      </p:grpSpPr>
      <p:sp>
        <p:nvSpPr>
          <p:cNvPr id="519" name="Google Shape;519;p44"/>
          <p:cNvSpPr txBox="1">
            <a:spLocks noGrp="1"/>
          </p:cNvSpPr>
          <p:nvPr>
            <p:ph type="title"/>
          </p:nvPr>
        </p:nvSpPr>
        <p:spPr>
          <a:xfrm>
            <a:off x="839788" y="365125"/>
            <a:ext cx="9499028" cy="165874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2"/>
              </a:buClr>
              <a:buSzPts val="4400"/>
              <a:buFont typeface="Poppins"/>
              <a:buNone/>
            </a:pPr>
            <a:r>
              <a:rPr lang="en-US" dirty="0" err="1"/>
              <a:t>Fundera</a:t>
            </a:r>
            <a:endParaRPr dirty="0"/>
          </a:p>
        </p:txBody>
      </p:sp>
      <p:sp>
        <p:nvSpPr>
          <p:cNvPr id="520" name="Google Shape;520;p44"/>
          <p:cNvSpPr txBox="1">
            <a:spLocks noGrp="1"/>
          </p:cNvSpPr>
          <p:nvPr>
            <p:ph type="body" idx="1"/>
          </p:nvPr>
        </p:nvSpPr>
        <p:spPr>
          <a:xfrm>
            <a:off x="839789" y="2061321"/>
            <a:ext cx="5256212" cy="3409887"/>
          </a:xfrm>
          <a:prstGeom prst="rect">
            <a:avLst/>
          </a:prstGeom>
          <a:noFill/>
          <a:ln>
            <a:noFill/>
          </a:ln>
        </p:spPr>
        <p:txBody>
          <a:bodyPr spcFirstLastPara="1" wrap="square" lIns="91425" tIns="45700" rIns="91425" bIns="45700" anchor="t" anchorCtr="0">
            <a:normAutofit fontScale="92500" lnSpcReduction="20000"/>
          </a:bodyPr>
          <a:lstStyle/>
          <a:p>
            <a:pPr marL="228600" lvl="0" indent="-220027" algn="l" rtl="0">
              <a:lnSpc>
                <a:spcPct val="90000"/>
              </a:lnSpc>
              <a:spcBef>
                <a:spcPts val="0"/>
              </a:spcBef>
              <a:spcAft>
                <a:spcPts val="0"/>
              </a:spcAft>
              <a:buClr>
                <a:schemeClr val="accent4"/>
              </a:buClr>
              <a:buSzPct val="100000"/>
              <a:buChar char="•"/>
            </a:pPr>
            <a:r>
              <a:rPr lang="en-US" dirty="0" err="1"/>
              <a:t>Hurdan</a:t>
            </a:r>
            <a:r>
              <a:rPr lang="en-US" dirty="0"/>
              <a:t> </a:t>
            </a:r>
            <a:r>
              <a:rPr lang="en-US" dirty="0" err="1"/>
              <a:t>yrkeskondition</a:t>
            </a:r>
            <a:r>
              <a:rPr lang="en-US" dirty="0"/>
              <a:t> </a:t>
            </a:r>
            <a:r>
              <a:rPr lang="en-US" dirty="0" err="1"/>
              <a:t>krävs</a:t>
            </a:r>
            <a:r>
              <a:rPr lang="en-US" dirty="0"/>
              <a:t> det </a:t>
            </a:r>
            <a:r>
              <a:rPr lang="en-US" dirty="0" err="1"/>
              <a:t>i</a:t>
            </a:r>
            <a:r>
              <a:rPr lang="en-US" dirty="0"/>
              <a:t> din </a:t>
            </a:r>
            <a:r>
              <a:rPr lang="en-US" dirty="0" err="1"/>
              <a:t>bransch</a:t>
            </a:r>
            <a:r>
              <a:rPr lang="en-US" dirty="0"/>
              <a:t>?</a:t>
            </a:r>
            <a:endParaRPr dirty="0"/>
          </a:p>
          <a:p>
            <a:pPr marL="228600" lvl="0" indent="-220027" algn="l" rtl="0">
              <a:lnSpc>
                <a:spcPct val="90000"/>
              </a:lnSpc>
              <a:spcBef>
                <a:spcPts val="1000"/>
              </a:spcBef>
              <a:spcAft>
                <a:spcPts val="0"/>
              </a:spcAft>
              <a:buClr>
                <a:schemeClr val="accent4"/>
              </a:buClr>
              <a:buSzPct val="100000"/>
              <a:buChar char="•"/>
            </a:pPr>
            <a:r>
              <a:rPr lang="en-US" dirty="0" err="1"/>
              <a:t>Är</a:t>
            </a:r>
            <a:r>
              <a:rPr lang="en-US" dirty="0"/>
              <a:t> </a:t>
            </a:r>
            <a:r>
              <a:rPr lang="en-US" dirty="0" err="1"/>
              <a:t>ditt</a:t>
            </a:r>
            <a:r>
              <a:rPr lang="en-US" dirty="0"/>
              <a:t> </a:t>
            </a:r>
            <a:r>
              <a:rPr lang="en-US" dirty="0" err="1"/>
              <a:t>blivande</a:t>
            </a:r>
            <a:r>
              <a:rPr lang="en-US" dirty="0"/>
              <a:t> </a:t>
            </a:r>
            <a:r>
              <a:rPr lang="en-US" dirty="0" err="1"/>
              <a:t>jobb</a:t>
            </a:r>
            <a:r>
              <a:rPr lang="en-US" dirty="0"/>
              <a:t> </a:t>
            </a:r>
            <a:r>
              <a:rPr lang="en-US" dirty="0" err="1"/>
              <a:t>fysiskt</a:t>
            </a:r>
            <a:r>
              <a:rPr lang="en-US" dirty="0"/>
              <a:t> </a:t>
            </a:r>
            <a:r>
              <a:rPr lang="en-US" dirty="0" err="1"/>
              <a:t>påfrästande</a:t>
            </a:r>
            <a:r>
              <a:rPr lang="en-US" dirty="0"/>
              <a:t> </a:t>
            </a:r>
            <a:r>
              <a:rPr lang="en-US" dirty="0" err="1"/>
              <a:t>eller</a:t>
            </a:r>
            <a:r>
              <a:rPr lang="en-US" dirty="0"/>
              <a:t> </a:t>
            </a:r>
            <a:r>
              <a:rPr lang="en-US" dirty="0" err="1"/>
              <a:t>ett</a:t>
            </a:r>
            <a:r>
              <a:rPr lang="en-US" dirty="0"/>
              <a:t> </a:t>
            </a:r>
            <a:r>
              <a:rPr lang="en-US" dirty="0" err="1"/>
              <a:t>jobb</a:t>
            </a:r>
            <a:r>
              <a:rPr lang="en-US" dirty="0"/>
              <a:t> </a:t>
            </a:r>
            <a:r>
              <a:rPr lang="en-US" dirty="0" err="1"/>
              <a:t>som</a:t>
            </a:r>
            <a:r>
              <a:rPr lang="en-US" dirty="0"/>
              <a:t> </a:t>
            </a:r>
            <a:r>
              <a:rPr lang="en-US" dirty="0" err="1"/>
              <a:t>kräver</a:t>
            </a:r>
            <a:r>
              <a:rPr lang="en-US" dirty="0"/>
              <a:t> </a:t>
            </a:r>
            <a:r>
              <a:rPr lang="en-US" dirty="0" err="1"/>
              <a:t>att</a:t>
            </a:r>
            <a:r>
              <a:rPr lang="en-US" dirty="0"/>
              <a:t> du </a:t>
            </a:r>
            <a:r>
              <a:rPr lang="en-US" dirty="0" err="1"/>
              <a:t>står</a:t>
            </a:r>
            <a:r>
              <a:rPr lang="en-US" dirty="0"/>
              <a:t> </a:t>
            </a:r>
            <a:r>
              <a:rPr lang="en-US" dirty="0" err="1"/>
              <a:t>eller</a:t>
            </a:r>
            <a:r>
              <a:rPr lang="en-US" dirty="0"/>
              <a:t> sitter?</a:t>
            </a:r>
            <a:endParaRPr dirty="0"/>
          </a:p>
          <a:p>
            <a:pPr marL="228600" lvl="0" indent="-220027" algn="l" rtl="0">
              <a:lnSpc>
                <a:spcPct val="90000"/>
              </a:lnSpc>
              <a:spcBef>
                <a:spcPts val="1000"/>
              </a:spcBef>
              <a:spcAft>
                <a:spcPts val="0"/>
              </a:spcAft>
              <a:buClr>
                <a:schemeClr val="accent4"/>
              </a:buClr>
              <a:buSzPct val="100000"/>
              <a:buChar char="•"/>
            </a:pPr>
            <a:r>
              <a:rPr lang="en-US" dirty="0"/>
              <a:t>Se </a:t>
            </a:r>
            <a:r>
              <a:rPr lang="en-US" dirty="0" err="1"/>
              <a:t>på</a:t>
            </a:r>
            <a:r>
              <a:rPr lang="en-US" dirty="0"/>
              <a:t> </a:t>
            </a:r>
            <a:r>
              <a:rPr lang="en-US" dirty="0">
                <a:hlinkClick r:id="rId3"/>
              </a:rPr>
              <a:t>rörelsetipsen för </a:t>
            </a:r>
            <a:r>
              <a:rPr lang="en-US" dirty="0" err="1">
                <a:hlinkClick r:id="rId3"/>
              </a:rPr>
              <a:t>pausgymnastik</a:t>
            </a:r>
            <a:r>
              <a:rPr lang="en-US" dirty="0">
                <a:hlinkClick r:id="rId3"/>
              </a:rPr>
              <a:t> för dem </a:t>
            </a:r>
            <a:r>
              <a:rPr lang="en-US" dirty="0" err="1">
                <a:hlinkClick r:id="rId3"/>
              </a:rPr>
              <a:t>som</a:t>
            </a:r>
            <a:r>
              <a:rPr lang="en-US" dirty="0">
                <a:hlinkClick r:id="rId3"/>
              </a:rPr>
              <a:t> </a:t>
            </a:r>
            <a:r>
              <a:rPr lang="en-US" dirty="0" err="1">
                <a:hlinkClick r:id="rId3"/>
              </a:rPr>
              <a:t>utbildar</a:t>
            </a:r>
            <a:r>
              <a:rPr lang="en-US" dirty="0">
                <a:hlinkClick r:id="rId3"/>
              </a:rPr>
              <a:t> sig till </a:t>
            </a:r>
            <a:r>
              <a:rPr lang="en-US" dirty="0" err="1">
                <a:hlinkClick r:id="rId3"/>
              </a:rPr>
              <a:t>ett</a:t>
            </a:r>
            <a:r>
              <a:rPr lang="en-US" dirty="0">
                <a:hlinkClick r:id="rId3"/>
              </a:rPr>
              <a:t> </a:t>
            </a:r>
            <a:r>
              <a:rPr lang="en-US" dirty="0" err="1">
                <a:hlinkClick r:id="rId3"/>
              </a:rPr>
              <a:t>yrke</a:t>
            </a:r>
            <a:endParaRPr dirty="0"/>
          </a:p>
          <a:p>
            <a:pPr marL="228600" lvl="0" indent="-220027" algn="l" rtl="0">
              <a:lnSpc>
                <a:spcPct val="90000"/>
              </a:lnSpc>
              <a:spcBef>
                <a:spcPts val="1000"/>
              </a:spcBef>
              <a:spcAft>
                <a:spcPts val="0"/>
              </a:spcAft>
              <a:buClr>
                <a:schemeClr val="accent4"/>
              </a:buClr>
              <a:buSzPct val="100000"/>
              <a:buChar char="•"/>
            </a:pPr>
            <a:r>
              <a:rPr lang="en-US" dirty="0" err="1"/>
              <a:t>Ifall</a:t>
            </a:r>
            <a:r>
              <a:rPr lang="en-US" dirty="0"/>
              <a:t> </a:t>
            </a:r>
            <a:r>
              <a:rPr lang="en-US" dirty="0" err="1"/>
              <a:t>arbetsomgivningen</a:t>
            </a:r>
            <a:r>
              <a:rPr lang="en-US" dirty="0"/>
              <a:t> </a:t>
            </a:r>
            <a:r>
              <a:rPr lang="en-US" dirty="0" err="1"/>
              <a:t>planeras</a:t>
            </a:r>
            <a:r>
              <a:rPr lang="en-US" dirty="0"/>
              <a:t> </a:t>
            </a:r>
            <a:r>
              <a:rPr lang="en-US" dirty="0" err="1"/>
              <a:t>genom</a:t>
            </a:r>
            <a:r>
              <a:rPr lang="en-US" dirty="0"/>
              <a:t> </a:t>
            </a:r>
            <a:r>
              <a:rPr lang="en-US" dirty="0" err="1"/>
              <a:t>att</a:t>
            </a:r>
            <a:r>
              <a:rPr lang="en-US" dirty="0"/>
              <a:t> </a:t>
            </a:r>
            <a:r>
              <a:rPr lang="en-US" dirty="0" err="1"/>
              <a:t>utnyttja</a:t>
            </a:r>
            <a:r>
              <a:rPr lang="en-US" dirty="0"/>
              <a:t> </a:t>
            </a:r>
            <a:r>
              <a:rPr lang="en-US" dirty="0" err="1"/>
              <a:t>ergonomin</a:t>
            </a:r>
            <a:r>
              <a:rPr lang="en-US" dirty="0"/>
              <a:t> </a:t>
            </a:r>
            <a:r>
              <a:rPr lang="en-US" dirty="0" err="1"/>
              <a:t>belastas</a:t>
            </a:r>
            <a:r>
              <a:rPr lang="en-US" dirty="0"/>
              <a:t> </a:t>
            </a:r>
            <a:r>
              <a:rPr lang="en-US" dirty="0" err="1"/>
              <a:t>kroppen</a:t>
            </a:r>
            <a:r>
              <a:rPr lang="en-US" dirty="0"/>
              <a:t> </a:t>
            </a:r>
            <a:r>
              <a:rPr lang="en-US" dirty="0" err="1"/>
              <a:t>inte</a:t>
            </a:r>
            <a:r>
              <a:rPr lang="en-US" dirty="0"/>
              <a:t> för </a:t>
            </a:r>
            <a:r>
              <a:rPr lang="en-US" dirty="0" err="1"/>
              <a:t>mycket</a:t>
            </a:r>
            <a:r>
              <a:rPr lang="en-US" dirty="0"/>
              <a:t>. Se </a:t>
            </a:r>
            <a:r>
              <a:rPr lang="en-US" dirty="0" err="1"/>
              <a:t>mera</a:t>
            </a:r>
            <a:r>
              <a:rPr lang="en-US" dirty="0"/>
              <a:t>:</a:t>
            </a:r>
            <a:endParaRPr dirty="0"/>
          </a:p>
          <a:p>
            <a:pPr marL="914400" lvl="1" indent="-317182" algn="l" rtl="0">
              <a:lnSpc>
                <a:spcPct val="90000"/>
              </a:lnSpc>
              <a:spcBef>
                <a:spcPts val="1000"/>
              </a:spcBef>
              <a:spcAft>
                <a:spcPts val="0"/>
              </a:spcAft>
              <a:buClr>
                <a:schemeClr val="accent4"/>
              </a:buClr>
              <a:buSzPct val="112500"/>
              <a:buChar char="•"/>
            </a:pPr>
            <a:r>
              <a:rPr lang="en-US" u="sng" dirty="0" err="1">
                <a:solidFill>
                  <a:schemeClr val="hlink"/>
                </a:solidFill>
                <a:hlinkClick r:id="rId4"/>
              </a:rPr>
              <a:t>Ergonomitips</a:t>
            </a:r>
            <a:r>
              <a:rPr lang="en-US" dirty="0">
                <a:latin typeface="Poppins"/>
                <a:ea typeface="Poppins"/>
                <a:cs typeface="Poppins"/>
                <a:sym typeface="Poppins"/>
              </a:rPr>
              <a:t> för den </a:t>
            </a:r>
            <a:r>
              <a:rPr lang="en-US" dirty="0" err="1">
                <a:latin typeface="Poppins"/>
                <a:ea typeface="Poppins"/>
                <a:cs typeface="Poppins"/>
                <a:sym typeface="Poppins"/>
              </a:rPr>
              <a:t>som</a:t>
            </a:r>
            <a:r>
              <a:rPr lang="en-US" dirty="0">
                <a:latin typeface="Poppins"/>
                <a:ea typeface="Poppins"/>
                <a:cs typeface="Poppins"/>
                <a:sym typeface="Poppins"/>
              </a:rPr>
              <a:t> </a:t>
            </a:r>
            <a:r>
              <a:rPr lang="en-US" dirty="0" err="1">
                <a:latin typeface="Poppins"/>
                <a:ea typeface="Poppins"/>
                <a:cs typeface="Poppins"/>
                <a:sym typeface="Poppins"/>
              </a:rPr>
              <a:t>jobbar</a:t>
            </a:r>
            <a:r>
              <a:rPr lang="en-US" dirty="0">
                <a:latin typeface="Poppins"/>
                <a:ea typeface="Poppins"/>
                <a:cs typeface="Poppins"/>
                <a:sym typeface="Poppins"/>
              </a:rPr>
              <a:t> med </a:t>
            </a:r>
            <a:r>
              <a:rPr lang="en-US" dirty="0" err="1">
                <a:latin typeface="Poppins"/>
                <a:ea typeface="Poppins"/>
                <a:cs typeface="Poppins"/>
                <a:sym typeface="Poppins"/>
              </a:rPr>
              <a:t>ett</a:t>
            </a:r>
            <a:r>
              <a:rPr lang="en-US" dirty="0">
                <a:latin typeface="Poppins"/>
                <a:ea typeface="Poppins"/>
                <a:cs typeface="Poppins"/>
                <a:sym typeface="Poppins"/>
              </a:rPr>
              <a:t> </a:t>
            </a:r>
            <a:r>
              <a:rPr lang="en-US" dirty="0" err="1">
                <a:latin typeface="Poppins"/>
                <a:ea typeface="Poppins"/>
                <a:cs typeface="Poppins"/>
                <a:sym typeface="Poppins"/>
              </a:rPr>
              <a:t>fysisk</a:t>
            </a:r>
            <a:r>
              <a:rPr lang="en-US" dirty="0">
                <a:latin typeface="Poppins"/>
                <a:ea typeface="Poppins"/>
                <a:cs typeface="Poppins"/>
                <a:sym typeface="Poppins"/>
              </a:rPr>
              <a:t> </a:t>
            </a:r>
            <a:r>
              <a:rPr lang="en-US" dirty="0" err="1">
                <a:latin typeface="Poppins"/>
                <a:ea typeface="Poppins"/>
                <a:cs typeface="Poppins"/>
                <a:sym typeface="Poppins"/>
              </a:rPr>
              <a:t>arbete</a:t>
            </a:r>
            <a:r>
              <a:rPr lang="en-US" dirty="0">
                <a:latin typeface="Poppins"/>
                <a:ea typeface="Poppins"/>
                <a:cs typeface="Poppins"/>
                <a:sym typeface="Poppins"/>
              </a:rPr>
              <a:t> (</a:t>
            </a:r>
            <a:r>
              <a:rPr lang="en-US" dirty="0" err="1"/>
              <a:t>på</a:t>
            </a:r>
            <a:r>
              <a:rPr lang="en-US" dirty="0"/>
              <a:t> </a:t>
            </a:r>
            <a:r>
              <a:rPr lang="en-US" dirty="0" err="1"/>
              <a:t>finska</a:t>
            </a:r>
            <a:r>
              <a:rPr lang="en-US" dirty="0"/>
              <a:t>)</a:t>
            </a:r>
            <a:endParaRPr dirty="0"/>
          </a:p>
          <a:p>
            <a:pPr marL="914400" lvl="1" indent="-307340" algn="l" rtl="0">
              <a:lnSpc>
                <a:spcPct val="90000"/>
              </a:lnSpc>
              <a:spcBef>
                <a:spcPts val="500"/>
              </a:spcBef>
              <a:spcAft>
                <a:spcPts val="0"/>
              </a:spcAft>
              <a:buClr>
                <a:schemeClr val="accent4"/>
              </a:buClr>
              <a:buSzPct val="100000"/>
              <a:buChar char="•"/>
            </a:pPr>
            <a:r>
              <a:rPr lang="en-US" u="sng" dirty="0" err="1">
                <a:solidFill>
                  <a:schemeClr val="hlink"/>
                </a:solidFill>
                <a:hlinkClick r:id="rId5"/>
              </a:rPr>
              <a:t>Ergonomitips</a:t>
            </a:r>
            <a:r>
              <a:rPr lang="en-US" dirty="0">
                <a:latin typeface="Poppins"/>
                <a:ea typeface="Poppins"/>
                <a:cs typeface="Poppins"/>
                <a:sym typeface="Poppins"/>
              </a:rPr>
              <a:t> för den </a:t>
            </a:r>
            <a:r>
              <a:rPr lang="en-US" dirty="0" err="1">
                <a:latin typeface="Poppins"/>
                <a:ea typeface="Poppins"/>
                <a:cs typeface="Poppins"/>
                <a:sym typeface="Poppins"/>
              </a:rPr>
              <a:t>som</a:t>
            </a:r>
            <a:r>
              <a:rPr lang="en-US" dirty="0">
                <a:latin typeface="Poppins"/>
                <a:ea typeface="Poppins"/>
                <a:cs typeface="Poppins"/>
                <a:sym typeface="Poppins"/>
              </a:rPr>
              <a:t> </a:t>
            </a:r>
            <a:r>
              <a:rPr lang="en-US" dirty="0" err="1">
                <a:latin typeface="Poppins"/>
                <a:ea typeface="Poppins"/>
                <a:cs typeface="Poppins"/>
                <a:sym typeface="Poppins"/>
              </a:rPr>
              <a:t>jobbar</a:t>
            </a:r>
            <a:r>
              <a:rPr lang="en-US" dirty="0">
                <a:latin typeface="Poppins"/>
                <a:ea typeface="Poppins"/>
                <a:cs typeface="Poppins"/>
                <a:sym typeface="Poppins"/>
              </a:rPr>
              <a:t> </a:t>
            </a:r>
            <a:r>
              <a:rPr lang="en-US" dirty="0" err="1">
                <a:latin typeface="Poppins"/>
                <a:ea typeface="Poppins"/>
                <a:cs typeface="Poppins"/>
                <a:sym typeface="Poppins"/>
              </a:rPr>
              <a:t>stående</a:t>
            </a:r>
            <a:r>
              <a:rPr lang="en-US" dirty="0">
                <a:latin typeface="Poppins"/>
                <a:ea typeface="Poppins"/>
                <a:cs typeface="Poppins"/>
                <a:sym typeface="Poppins"/>
              </a:rPr>
              <a:t> </a:t>
            </a:r>
            <a:r>
              <a:rPr lang="en-US" dirty="0"/>
              <a:t>(</a:t>
            </a:r>
            <a:r>
              <a:rPr lang="en-US" dirty="0" err="1"/>
              <a:t>på</a:t>
            </a:r>
            <a:r>
              <a:rPr lang="en-US" dirty="0"/>
              <a:t> </a:t>
            </a:r>
            <a:r>
              <a:rPr lang="en-US" dirty="0" err="1"/>
              <a:t>finska</a:t>
            </a:r>
            <a:r>
              <a:rPr lang="en-US" dirty="0"/>
              <a:t>)</a:t>
            </a:r>
            <a:endParaRPr dirty="0"/>
          </a:p>
          <a:p>
            <a:pPr marL="914400" lvl="1" indent="-307340" algn="l" rtl="0">
              <a:lnSpc>
                <a:spcPct val="90000"/>
              </a:lnSpc>
              <a:spcBef>
                <a:spcPts val="500"/>
              </a:spcBef>
              <a:spcAft>
                <a:spcPts val="0"/>
              </a:spcAft>
              <a:buClr>
                <a:schemeClr val="accent4"/>
              </a:buClr>
              <a:buSzPct val="100000"/>
              <a:buChar char="•"/>
            </a:pPr>
            <a:r>
              <a:rPr lang="en-US" u="sng" dirty="0" err="1">
                <a:solidFill>
                  <a:schemeClr val="hlink"/>
                </a:solidFill>
                <a:hlinkClick r:id="rId6"/>
              </a:rPr>
              <a:t>Ergonomi</a:t>
            </a:r>
            <a:r>
              <a:rPr lang="en-US" dirty="0">
                <a:latin typeface="Poppins"/>
                <a:ea typeface="Poppins"/>
                <a:cs typeface="Poppins"/>
                <a:sym typeface="Poppins"/>
              </a:rPr>
              <a:t> </a:t>
            </a:r>
            <a:r>
              <a:rPr lang="en-US" dirty="0" err="1">
                <a:latin typeface="Poppins"/>
                <a:ea typeface="Poppins"/>
                <a:cs typeface="Poppins"/>
                <a:sym typeface="Poppins"/>
              </a:rPr>
              <a:t>när</a:t>
            </a:r>
            <a:r>
              <a:rPr lang="en-US" dirty="0">
                <a:latin typeface="Poppins"/>
                <a:ea typeface="Poppins"/>
                <a:cs typeface="Poppins"/>
                <a:sym typeface="Poppins"/>
              </a:rPr>
              <a:t> du </a:t>
            </a:r>
            <a:r>
              <a:rPr lang="en-US" dirty="0" err="1">
                <a:latin typeface="Poppins"/>
                <a:ea typeface="Poppins"/>
                <a:cs typeface="Poppins"/>
                <a:sym typeface="Poppins"/>
              </a:rPr>
              <a:t>står</a:t>
            </a:r>
            <a:r>
              <a:rPr lang="en-US" dirty="0">
                <a:latin typeface="Poppins"/>
                <a:ea typeface="Poppins"/>
                <a:cs typeface="Poppins"/>
                <a:sym typeface="Poppins"/>
              </a:rPr>
              <a:t> </a:t>
            </a:r>
            <a:r>
              <a:rPr lang="en-US" dirty="0" err="1">
                <a:latin typeface="Poppins"/>
                <a:ea typeface="Poppins"/>
                <a:cs typeface="Poppins"/>
                <a:sym typeface="Poppins"/>
              </a:rPr>
              <a:t>coh</a:t>
            </a:r>
            <a:r>
              <a:rPr lang="en-US" dirty="0">
                <a:latin typeface="Poppins"/>
                <a:ea typeface="Poppins"/>
                <a:cs typeface="Poppins"/>
                <a:sym typeface="Poppins"/>
              </a:rPr>
              <a:t> sitter </a:t>
            </a:r>
            <a:r>
              <a:rPr lang="en-US" dirty="0" err="1">
                <a:latin typeface="Poppins"/>
                <a:ea typeface="Poppins"/>
                <a:cs typeface="Poppins"/>
                <a:sym typeface="Poppins"/>
              </a:rPr>
              <a:t>på</a:t>
            </a:r>
            <a:r>
              <a:rPr lang="en-US" dirty="0">
                <a:latin typeface="Poppins"/>
                <a:ea typeface="Poppins"/>
                <a:cs typeface="Poppins"/>
                <a:sym typeface="Poppins"/>
              </a:rPr>
              <a:t> </a:t>
            </a:r>
            <a:r>
              <a:rPr lang="en-US" dirty="0" err="1">
                <a:latin typeface="Poppins"/>
                <a:ea typeface="Poppins"/>
                <a:cs typeface="Poppins"/>
                <a:sym typeface="Poppins"/>
              </a:rPr>
              <a:t>jobbet</a:t>
            </a:r>
            <a:r>
              <a:rPr lang="en-US" dirty="0">
                <a:latin typeface="Poppins"/>
                <a:ea typeface="Poppins"/>
                <a:cs typeface="Poppins"/>
                <a:sym typeface="Poppins"/>
              </a:rPr>
              <a:t> (</a:t>
            </a:r>
            <a:r>
              <a:rPr lang="en-US" dirty="0" err="1"/>
              <a:t>på</a:t>
            </a:r>
            <a:r>
              <a:rPr lang="en-US" dirty="0"/>
              <a:t> </a:t>
            </a:r>
            <a:r>
              <a:rPr lang="en-US" dirty="0" err="1"/>
              <a:t>finska</a:t>
            </a:r>
            <a:r>
              <a:rPr lang="en-US" dirty="0"/>
              <a:t>)</a:t>
            </a:r>
            <a:endParaRPr dirty="0"/>
          </a:p>
        </p:txBody>
      </p:sp>
      <p:sp>
        <p:nvSpPr>
          <p:cNvPr id="521" name="Google Shape;521;p44"/>
          <p:cNvSpPr txBox="1">
            <a:spLocks noGrp="1"/>
          </p:cNvSpPr>
          <p:nvPr>
            <p:ph type="dt" idx="10"/>
          </p:nvPr>
        </p:nvSpPr>
        <p:spPr>
          <a:xfrm>
            <a:off x="4858750" y="6356350"/>
            <a:ext cx="3423402" cy="365125"/>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1400"/>
              <a:buNone/>
            </a:pPr>
            <a:r>
              <a:rPr lang="en-US"/>
              <a:t>23.8.2023</a:t>
            </a:r>
            <a:endParaRPr/>
          </a:p>
        </p:txBody>
      </p:sp>
      <p:pic>
        <p:nvPicPr>
          <p:cNvPr id="522" name="Google Shape;522;p44" descr="En person håller i en basketboll och en skog kan ses i bakgrunden."/>
          <p:cNvPicPr preferRelativeResize="0"/>
          <p:nvPr/>
        </p:nvPicPr>
        <p:blipFill rotWithShape="1">
          <a:blip r:embed="rId7">
            <a:alphaModFix/>
          </a:blip>
          <a:srcRect/>
          <a:stretch/>
        </p:blipFill>
        <p:spPr>
          <a:xfrm>
            <a:off x="7048500" y="0"/>
            <a:ext cx="5143500" cy="6858000"/>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27"/>
        <p:cNvGrpSpPr/>
        <p:nvPr/>
      </p:nvGrpSpPr>
      <p:grpSpPr>
        <a:xfrm>
          <a:off x="0" y="0"/>
          <a:ext cx="0" cy="0"/>
          <a:chOff x="0" y="0"/>
          <a:chExt cx="0" cy="0"/>
        </a:xfrm>
      </p:grpSpPr>
      <p:sp>
        <p:nvSpPr>
          <p:cNvPr id="528" name="Google Shape;528;p45"/>
          <p:cNvSpPr txBox="1">
            <a:spLocks noGrp="1"/>
          </p:cNvSpPr>
          <p:nvPr>
            <p:ph type="title"/>
          </p:nvPr>
        </p:nvSpPr>
        <p:spPr>
          <a:xfrm>
            <a:off x="838199" y="365125"/>
            <a:ext cx="8644847" cy="1641475"/>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E54922"/>
              </a:buClr>
              <a:buSzPct val="100000"/>
              <a:buFont typeface="Poppins"/>
              <a:buNone/>
            </a:pPr>
            <a:r>
              <a:rPr lang="en-US" sz="4000">
                <a:solidFill>
                  <a:srgbClr val="E54922"/>
                </a:solidFill>
              </a:rPr>
              <a:t>Hur kan man upprätthålla en motionsfrämjande och förebygga en hälsoriskerande livsstil?</a:t>
            </a:r>
            <a:endParaRPr>
              <a:solidFill>
                <a:schemeClr val="accent2"/>
              </a:solidFill>
            </a:endParaRPr>
          </a:p>
        </p:txBody>
      </p:sp>
      <p:sp>
        <p:nvSpPr>
          <p:cNvPr id="529" name="Google Shape;529;p45"/>
          <p:cNvSpPr txBox="1">
            <a:spLocks noGrp="1"/>
          </p:cNvSpPr>
          <p:nvPr>
            <p:ph type="body" idx="1"/>
          </p:nvPr>
        </p:nvSpPr>
        <p:spPr>
          <a:xfrm>
            <a:off x="838200" y="2530259"/>
            <a:ext cx="9035265" cy="3646704"/>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accent4"/>
              </a:buClr>
              <a:buSzPts val="2000"/>
              <a:buChar char="•"/>
            </a:pPr>
            <a:r>
              <a:rPr lang="en-US"/>
              <a:t>Fundera ut exempel på åtgärdsförslag enligt WHO:s hälsofrämjande modell som kunde främja befolkningens fysiska aktivitet.</a:t>
            </a:r>
            <a:endParaRPr/>
          </a:p>
          <a:p>
            <a:pPr marL="685800" lvl="1" indent="-228600" algn="l" rtl="0">
              <a:lnSpc>
                <a:spcPct val="90000"/>
              </a:lnSpc>
              <a:spcBef>
                <a:spcPts val="500"/>
              </a:spcBef>
              <a:spcAft>
                <a:spcPts val="0"/>
              </a:spcAft>
              <a:buClr>
                <a:schemeClr val="accent4"/>
              </a:buClr>
              <a:buSzPts val="1600"/>
              <a:buChar char="•"/>
            </a:pPr>
            <a:r>
              <a:rPr lang="en-US"/>
              <a:t>Politik och beslutsfattande som främjar fysisk aktivitet</a:t>
            </a:r>
            <a:endParaRPr/>
          </a:p>
          <a:p>
            <a:pPr marL="685800" lvl="1" indent="-228600" algn="l" rtl="0">
              <a:lnSpc>
                <a:spcPct val="90000"/>
              </a:lnSpc>
              <a:spcBef>
                <a:spcPts val="500"/>
              </a:spcBef>
              <a:spcAft>
                <a:spcPts val="0"/>
              </a:spcAft>
              <a:buClr>
                <a:schemeClr val="accent4"/>
              </a:buClr>
              <a:buSzPts val="1600"/>
              <a:buChar char="•"/>
            </a:pPr>
            <a:r>
              <a:rPr lang="en-US"/>
              <a:t>Att åstadkomma miljöer som främjar fysisk aktivitet</a:t>
            </a:r>
            <a:endParaRPr/>
          </a:p>
          <a:p>
            <a:pPr marL="685800" lvl="1" indent="-228600" algn="l" rtl="0">
              <a:lnSpc>
                <a:spcPct val="90000"/>
              </a:lnSpc>
              <a:spcBef>
                <a:spcPts val="500"/>
              </a:spcBef>
              <a:spcAft>
                <a:spcPts val="0"/>
              </a:spcAft>
              <a:buClr>
                <a:schemeClr val="accent4"/>
              </a:buClr>
              <a:buSzPts val="1600"/>
              <a:buChar char="•"/>
            </a:pPr>
            <a:r>
              <a:rPr lang="en-US"/>
              <a:t>Utveckling av hälsovården</a:t>
            </a:r>
            <a:endParaRPr/>
          </a:p>
          <a:p>
            <a:pPr marL="685800" lvl="1" indent="-228600" algn="l" rtl="0">
              <a:lnSpc>
                <a:spcPct val="90000"/>
              </a:lnSpc>
              <a:spcBef>
                <a:spcPts val="500"/>
              </a:spcBef>
              <a:spcAft>
                <a:spcPts val="0"/>
              </a:spcAft>
              <a:buClr>
                <a:schemeClr val="accent4"/>
              </a:buClr>
              <a:buSzPts val="1600"/>
              <a:buChar char="•"/>
            </a:pPr>
            <a:r>
              <a:rPr lang="en-US"/>
              <a:t>Förstärkning av verksamhet inom olika samfund</a:t>
            </a:r>
            <a:endParaRPr/>
          </a:p>
          <a:p>
            <a:pPr marL="685800" lvl="1" indent="-228600" algn="l" rtl="0">
              <a:lnSpc>
                <a:spcPct val="90000"/>
              </a:lnSpc>
              <a:spcBef>
                <a:spcPts val="500"/>
              </a:spcBef>
              <a:spcAft>
                <a:spcPts val="0"/>
              </a:spcAft>
              <a:buClr>
                <a:schemeClr val="accent4"/>
              </a:buClr>
              <a:buSzPts val="1600"/>
              <a:buChar char="•"/>
            </a:pPr>
            <a:r>
              <a:rPr lang="en-US"/>
              <a:t>Utveckling av individers kunskap inom hälsa</a:t>
            </a:r>
            <a:endParaRPr/>
          </a:p>
          <a:p>
            <a:pPr marL="685800" lvl="1" indent="-127000" algn="l" rtl="0">
              <a:lnSpc>
                <a:spcPct val="90000"/>
              </a:lnSpc>
              <a:spcBef>
                <a:spcPts val="500"/>
              </a:spcBef>
              <a:spcAft>
                <a:spcPts val="0"/>
              </a:spcAft>
              <a:buClr>
                <a:schemeClr val="accent4"/>
              </a:buClr>
              <a:buSzPts val="1600"/>
              <a:buNone/>
            </a:pPr>
            <a:endParaRPr/>
          </a:p>
          <a:p>
            <a:pPr marL="228600" lvl="0" indent="-228600" algn="l" rtl="0">
              <a:lnSpc>
                <a:spcPct val="90000"/>
              </a:lnSpc>
              <a:spcBef>
                <a:spcPts val="1000"/>
              </a:spcBef>
              <a:spcAft>
                <a:spcPts val="0"/>
              </a:spcAft>
              <a:buClr>
                <a:schemeClr val="accent4"/>
              </a:buClr>
              <a:buSzPts val="2000"/>
              <a:buChar char="•"/>
            </a:pPr>
            <a:r>
              <a:rPr lang="en-US"/>
              <a:t>Eller en tankeuppgift: Hur kunde man öka fysisk aktivitet och minska stillasittande på arbetsplatser och läroanstalter.</a:t>
            </a:r>
            <a:endParaRPr/>
          </a:p>
        </p:txBody>
      </p:sp>
      <p:sp>
        <p:nvSpPr>
          <p:cNvPr id="530" name="Google Shape;530;p45"/>
          <p:cNvSpPr txBox="1">
            <a:spLocks noGrp="1"/>
          </p:cNvSpPr>
          <p:nvPr>
            <p:ph type="dt" idx="10"/>
          </p:nvPr>
        </p:nvSpPr>
        <p:spPr>
          <a:xfrm>
            <a:off x="4858750" y="6356350"/>
            <a:ext cx="3423402"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23.8.2023</a:t>
            </a:r>
            <a:endParaRPr>
              <a:latin typeface="Poppins Light"/>
              <a:ea typeface="Poppins Light"/>
              <a:cs typeface="Poppins Light"/>
              <a:sym typeface="Poppins Light"/>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35"/>
        <p:cNvGrpSpPr/>
        <p:nvPr/>
      </p:nvGrpSpPr>
      <p:grpSpPr>
        <a:xfrm>
          <a:off x="0" y="0"/>
          <a:ext cx="0" cy="0"/>
          <a:chOff x="0" y="0"/>
          <a:chExt cx="0" cy="0"/>
        </a:xfrm>
      </p:grpSpPr>
      <p:sp>
        <p:nvSpPr>
          <p:cNvPr id="536" name="Google Shape;536;p46"/>
          <p:cNvSpPr/>
          <p:nvPr/>
        </p:nvSpPr>
        <p:spPr>
          <a:xfrm>
            <a:off x="-168166" y="263745"/>
            <a:ext cx="12192000" cy="6858000"/>
          </a:xfrm>
          <a:prstGeom prst="rect">
            <a:avLst/>
          </a:prstGeom>
          <a:solidFill>
            <a:schemeClr val="accent3">
              <a:alpha val="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37" name="Google Shape;537;p46"/>
          <p:cNvSpPr txBox="1">
            <a:spLocks noGrp="1"/>
          </p:cNvSpPr>
          <p:nvPr>
            <p:ph type="ctrTitle"/>
          </p:nvPr>
        </p:nvSpPr>
        <p:spPr>
          <a:xfrm>
            <a:off x="553192" y="785573"/>
            <a:ext cx="3472543" cy="969656"/>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accent2"/>
              </a:buClr>
              <a:buSzPts val="6000"/>
              <a:buFont typeface="Poppins"/>
              <a:buNone/>
            </a:pPr>
            <a:r>
              <a:rPr lang="en-US"/>
              <a:t>Tack</a:t>
            </a:r>
            <a:r>
              <a:rPr lang="en-US">
                <a:solidFill>
                  <a:schemeClr val="accent2"/>
                </a:solidFill>
              </a:rPr>
              <a:t>!</a:t>
            </a:r>
            <a:endParaRPr>
              <a:solidFill>
                <a:schemeClr val="accent2"/>
              </a:solidFill>
            </a:endParaRPr>
          </a:p>
        </p:txBody>
      </p:sp>
      <p:pic>
        <p:nvPicPr>
          <p:cNvPr id="538" name="Google Shape;538;p46" descr="A picture containing drawing, plate&#10;&#10;Description automatically generated"/>
          <p:cNvPicPr preferRelativeResize="0"/>
          <p:nvPr/>
        </p:nvPicPr>
        <p:blipFill rotWithShape="1">
          <a:blip r:embed="rId4">
            <a:alphaModFix/>
          </a:blip>
          <a:srcRect/>
          <a:stretch/>
        </p:blipFill>
        <p:spPr>
          <a:xfrm>
            <a:off x="9643363" y="5549462"/>
            <a:ext cx="2086181" cy="880368"/>
          </a:xfrm>
          <a:prstGeom prst="rect">
            <a:avLst/>
          </a:prstGeom>
          <a:noFill/>
          <a:ln>
            <a:noFill/>
          </a:ln>
        </p:spPr>
      </p:pic>
      <p:pic>
        <p:nvPicPr>
          <p:cNvPr id="539" name="Google Shape;539;p46"/>
          <p:cNvPicPr preferRelativeResize="0"/>
          <p:nvPr/>
        </p:nvPicPr>
        <p:blipFill rotWithShape="1">
          <a:blip r:embed="rId5">
            <a:alphaModFix/>
          </a:blip>
          <a:srcRect/>
          <a:stretch/>
        </p:blipFill>
        <p:spPr>
          <a:xfrm>
            <a:off x="9604254" y="4899419"/>
            <a:ext cx="2164397" cy="221873"/>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6"/>
          <p:cNvSpPr txBox="1">
            <a:spLocks noGrp="1"/>
          </p:cNvSpPr>
          <p:nvPr>
            <p:ph type="title"/>
          </p:nvPr>
        </p:nvSpPr>
        <p:spPr>
          <a:xfrm>
            <a:off x="867677" y="2928"/>
            <a:ext cx="73152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2"/>
              </a:buClr>
              <a:buSzPts val="4400"/>
              <a:buFont typeface="Poppins"/>
              <a:buNone/>
            </a:pPr>
            <a:r>
              <a:rPr lang="en-US">
                <a:solidFill>
                  <a:schemeClr val="accent2"/>
                </a:solidFill>
              </a:rPr>
              <a:t>Vad är motion?</a:t>
            </a:r>
            <a:endParaRPr>
              <a:solidFill>
                <a:schemeClr val="accent2"/>
              </a:solidFill>
            </a:endParaRPr>
          </a:p>
        </p:txBody>
      </p:sp>
      <p:sp>
        <p:nvSpPr>
          <p:cNvPr id="206" name="Google Shape;206;p6"/>
          <p:cNvSpPr txBox="1">
            <a:spLocks noGrp="1"/>
          </p:cNvSpPr>
          <p:nvPr>
            <p:ph type="dt" idx="10"/>
          </p:nvPr>
        </p:nvSpPr>
        <p:spPr>
          <a:xfrm>
            <a:off x="4858750" y="6356350"/>
            <a:ext cx="3423402"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23.8.2023</a:t>
            </a:r>
            <a:endParaRPr>
              <a:latin typeface="Poppins Light"/>
              <a:ea typeface="Poppins Light"/>
              <a:cs typeface="Poppins Light"/>
              <a:sym typeface="Poppins Light"/>
            </a:endParaRPr>
          </a:p>
        </p:txBody>
      </p:sp>
      <p:sp>
        <p:nvSpPr>
          <p:cNvPr id="207" name="Google Shape;207;p6"/>
          <p:cNvSpPr txBox="1">
            <a:spLocks noGrp="1"/>
          </p:cNvSpPr>
          <p:nvPr>
            <p:ph type="body" idx="1"/>
          </p:nvPr>
        </p:nvSpPr>
        <p:spPr>
          <a:xfrm>
            <a:off x="838199" y="1309441"/>
            <a:ext cx="5604070" cy="4280297"/>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accent4"/>
              </a:buClr>
              <a:buSzPts val="2200"/>
              <a:buChar char="•"/>
            </a:pPr>
            <a:r>
              <a:rPr lang="en-US" sz="2200" b="1"/>
              <a:t>Motion</a:t>
            </a:r>
            <a:r>
              <a:rPr lang="en-US" sz="2200">
                <a:latin typeface="Poppins"/>
                <a:ea typeface="Poppins"/>
                <a:cs typeface="Poppins"/>
                <a:sym typeface="Poppins"/>
              </a:rPr>
              <a:t> = </a:t>
            </a:r>
            <a:r>
              <a:rPr lang="en-US" sz="2200"/>
              <a:t>all fysisk aktivitet, såsom</a:t>
            </a:r>
            <a:r>
              <a:rPr lang="en-US" sz="2200">
                <a:latin typeface="Poppins"/>
                <a:ea typeface="Poppins"/>
                <a:cs typeface="Poppins"/>
                <a:sym typeface="Poppins"/>
              </a:rPr>
              <a:t> </a:t>
            </a:r>
            <a:endParaRPr/>
          </a:p>
          <a:p>
            <a:pPr marL="685800" lvl="1" indent="-228600" algn="l" rtl="0">
              <a:lnSpc>
                <a:spcPct val="90000"/>
              </a:lnSpc>
              <a:spcBef>
                <a:spcPts val="500"/>
              </a:spcBef>
              <a:spcAft>
                <a:spcPts val="0"/>
              </a:spcAft>
              <a:buClr>
                <a:schemeClr val="accent4"/>
              </a:buClr>
              <a:buSzPts val="1600"/>
              <a:buChar char="•"/>
            </a:pPr>
            <a:r>
              <a:rPr lang="en-US"/>
              <a:t>spel</a:t>
            </a:r>
            <a:endParaRPr>
              <a:latin typeface="Poppins"/>
              <a:ea typeface="Poppins"/>
              <a:cs typeface="Poppins"/>
              <a:sym typeface="Poppins"/>
            </a:endParaRPr>
          </a:p>
          <a:p>
            <a:pPr marL="685800" lvl="1" indent="-228600" algn="l" rtl="0">
              <a:lnSpc>
                <a:spcPct val="90000"/>
              </a:lnSpc>
              <a:spcBef>
                <a:spcPts val="500"/>
              </a:spcBef>
              <a:spcAft>
                <a:spcPts val="0"/>
              </a:spcAft>
              <a:buSzPts val="1600"/>
              <a:buChar char="•"/>
            </a:pPr>
            <a:r>
              <a:rPr lang="en-US"/>
              <a:t>rörelse under studiedagen</a:t>
            </a:r>
            <a:endParaRPr>
              <a:latin typeface="Poppins"/>
              <a:ea typeface="Poppins"/>
              <a:cs typeface="Poppins"/>
              <a:sym typeface="Poppins"/>
            </a:endParaRPr>
          </a:p>
          <a:p>
            <a:pPr marL="685800" lvl="1" indent="-228600" algn="l" rtl="0">
              <a:lnSpc>
                <a:spcPct val="90000"/>
              </a:lnSpc>
              <a:spcBef>
                <a:spcPts val="500"/>
              </a:spcBef>
              <a:spcAft>
                <a:spcPts val="0"/>
              </a:spcAft>
              <a:buSzPts val="1600"/>
              <a:buChar char="•"/>
            </a:pPr>
            <a:r>
              <a:rPr lang="en-US"/>
              <a:t>rörelse under fritiden, såsom idrottshobbyer och hushållsarbete</a:t>
            </a:r>
            <a:endParaRPr/>
          </a:p>
          <a:p>
            <a:pPr marL="685800" lvl="1" indent="-228600" algn="l" rtl="0">
              <a:lnSpc>
                <a:spcPct val="90000"/>
              </a:lnSpc>
              <a:spcBef>
                <a:spcPts val="500"/>
              </a:spcBef>
              <a:spcAft>
                <a:spcPts val="0"/>
              </a:spcAft>
              <a:buClr>
                <a:schemeClr val="accent4"/>
              </a:buClr>
              <a:buSzPts val="1600"/>
              <a:buChar char="•"/>
            </a:pPr>
            <a:r>
              <a:rPr lang="en-US"/>
              <a:t>aktiv förflyttning från ett ställe till ett annat, till exempel gående, med cykel eller med rullstol</a:t>
            </a:r>
            <a:endParaRPr/>
          </a:p>
          <a:p>
            <a:pPr marL="228600" lvl="0" indent="-228600" algn="l" rtl="0">
              <a:lnSpc>
                <a:spcPct val="90000"/>
              </a:lnSpc>
              <a:spcBef>
                <a:spcPts val="1000"/>
              </a:spcBef>
              <a:spcAft>
                <a:spcPts val="0"/>
              </a:spcAft>
              <a:buClr>
                <a:schemeClr val="accent4"/>
              </a:buClr>
              <a:buSzPts val="2200"/>
              <a:buChar char="•"/>
            </a:pPr>
            <a:r>
              <a:rPr lang="en-US" sz="2200"/>
              <a:t>Motion betyder i detta sammanhang fysisk aktivitet. Med valet av denna term lyfts en aktiv vardag fram.</a:t>
            </a:r>
            <a:endParaRPr/>
          </a:p>
        </p:txBody>
      </p:sp>
      <p:sp>
        <p:nvSpPr>
          <p:cNvPr id="208" name="Google Shape;208;p6"/>
          <p:cNvSpPr txBox="1">
            <a:spLocks noGrp="1"/>
          </p:cNvSpPr>
          <p:nvPr>
            <p:ph type="body" idx="2"/>
          </p:nvPr>
        </p:nvSpPr>
        <p:spPr>
          <a:xfrm>
            <a:off x="6442269" y="1328491"/>
            <a:ext cx="5065643"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100000"/>
              </a:lnSpc>
              <a:spcBef>
                <a:spcPts val="0"/>
              </a:spcBef>
              <a:spcAft>
                <a:spcPts val="0"/>
              </a:spcAft>
              <a:buClr>
                <a:schemeClr val="accent4"/>
              </a:buClr>
              <a:buSzPts val="2000"/>
              <a:buChar char="•"/>
            </a:pPr>
            <a:r>
              <a:rPr lang="en-US" b="1"/>
              <a:t>Fysisk aktivitet </a:t>
            </a:r>
            <a:r>
              <a:rPr lang="en-US"/>
              <a:t>= all aktivitet som förbrukar mera energi än stillastående.</a:t>
            </a:r>
            <a:endParaRPr b="1"/>
          </a:p>
          <a:p>
            <a:pPr marL="228600" lvl="0" indent="-228600" algn="l" rtl="0">
              <a:lnSpc>
                <a:spcPct val="100000"/>
              </a:lnSpc>
              <a:spcBef>
                <a:spcPts val="1000"/>
              </a:spcBef>
              <a:spcAft>
                <a:spcPts val="0"/>
              </a:spcAft>
              <a:buClr>
                <a:schemeClr val="accent4"/>
              </a:buClr>
              <a:buSzPts val="2000"/>
              <a:buChar char="•"/>
            </a:pPr>
            <a:r>
              <a:rPr lang="en-US" b="1"/>
              <a:t>Motion</a:t>
            </a:r>
            <a:r>
              <a:rPr lang="en-US"/>
              <a:t> = aktivitet i musklerna som baserar sig på vilja och som styrs av nervsystemet, vilket leder till ökad energiförbrukning. Motion siktar mot i förhand planerade mål och rörelseprestationer som hjälper dig att uppnå målen samt mot upplevelser som fås genom motionsverksamhet.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7"/>
          <p:cNvSpPr txBox="1">
            <a:spLocks noGrp="1"/>
          </p:cNvSpPr>
          <p:nvPr>
            <p:ph type="title"/>
          </p:nvPr>
        </p:nvSpPr>
        <p:spPr>
          <a:xfrm>
            <a:off x="839789" y="365125"/>
            <a:ext cx="3246787" cy="3642431"/>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4"/>
              </a:buClr>
              <a:buSzPts val="4400"/>
              <a:buFont typeface="Poppins"/>
              <a:buNone/>
            </a:pPr>
            <a:r>
              <a:rPr lang="en-US"/>
              <a:t>Finns det någon nytta i att motionera?</a:t>
            </a:r>
            <a:endParaRPr/>
          </a:p>
        </p:txBody>
      </p:sp>
      <p:sp>
        <p:nvSpPr>
          <p:cNvPr id="215" name="Google Shape;215;p7"/>
          <p:cNvSpPr txBox="1">
            <a:spLocks noGrp="1"/>
          </p:cNvSpPr>
          <p:nvPr>
            <p:ph type="body" idx="1"/>
          </p:nvPr>
        </p:nvSpPr>
        <p:spPr>
          <a:xfrm>
            <a:off x="4459111" y="5780995"/>
            <a:ext cx="7392687" cy="365125"/>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accent2"/>
              </a:buClr>
              <a:buSzPts val="1800"/>
              <a:buNone/>
            </a:pPr>
            <a:r>
              <a:rPr lang="en-US" u="sng">
                <a:solidFill>
                  <a:schemeClr val="hlink"/>
                </a:solidFill>
                <a:hlinkClick r:id="rId3"/>
              </a:rPr>
              <a:t>(62) Smart Moves - Kaikki liike on plussaa - YouTube</a:t>
            </a:r>
            <a:endParaRPr/>
          </a:p>
        </p:txBody>
      </p:sp>
      <p:sp>
        <p:nvSpPr>
          <p:cNvPr id="216" name="Google Shape;216;p7"/>
          <p:cNvSpPr txBox="1">
            <a:spLocks noGrp="1"/>
          </p:cNvSpPr>
          <p:nvPr>
            <p:ph type="dt" idx="10"/>
          </p:nvPr>
        </p:nvSpPr>
        <p:spPr>
          <a:xfrm>
            <a:off x="4858750" y="6356350"/>
            <a:ext cx="3423402"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23.8.2023</a:t>
            </a:r>
            <a:endParaRPr>
              <a:latin typeface="Poppins Light"/>
              <a:ea typeface="Poppins Light"/>
              <a:cs typeface="Poppins Light"/>
              <a:sym typeface="Poppins Light"/>
            </a:endParaRPr>
          </a:p>
        </p:txBody>
      </p:sp>
      <p:pic>
        <p:nvPicPr>
          <p:cNvPr id="217" name="Google Shape;217;p7" descr="YouTube-videolänk"/>
          <p:cNvPicPr preferRelativeResize="0">
            <a:picLocks noGrp="1"/>
          </p:cNvPicPr>
          <p:nvPr>
            <p:ph type="body" idx="2"/>
          </p:nvPr>
        </p:nvPicPr>
        <p:blipFill rotWithShape="1">
          <a:blip r:embed="rId4">
            <a:alphaModFix/>
          </a:blip>
          <a:srcRect/>
          <a:stretch/>
        </p:blipFill>
        <p:spPr>
          <a:xfrm>
            <a:off x="4459111" y="1558380"/>
            <a:ext cx="7392687" cy="4158386"/>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8"/>
          <p:cNvSpPr txBox="1">
            <a:spLocks noGrp="1"/>
          </p:cNvSpPr>
          <p:nvPr>
            <p:ph type="title"/>
          </p:nvPr>
        </p:nvSpPr>
        <p:spPr>
          <a:xfrm>
            <a:off x="839787" y="429622"/>
            <a:ext cx="10802863"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4"/>
              </a:buClr>
              <a:buSzPts val="4400"/>
              <a:buFont typeface="Poppins"/>
              <a:buNone/>
            </a:pPr>
            <a:r>
              <a:rPr lang="en-US"/>
              <a:t>Vad kan motion ge dig?</a:t>
            </a:r>
            <a:br>
              <a:rPr lang="en-US"/>
            </a:br>
            <a:endParaRPr/>
          </a:p>
        </p:txBody>
      </p:sp>
      <p:sp>
        <p:nvSpPr>
          <p:cNvPr id="224" name="Google Shape;224;p8"/>
          <p:cNvSpPr txBox="1">
            <a:spLocks noGrp="1"/>
          </p:cNvSpPr>
          <p:nvPr>
            <p:ph type="dt" idx="10"/>
          </p:nvPr>
        </p:nvSpPr>
        <p:spPr>
          <a:xfrm>
            <a:off x="4858750" y="6356350"/>
            <a:ext cx="3423402"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23.8.2023</a:t>
            </a:r>
            <a:endParaRPr>
              <a:latin typeface="Poppins Light"/>
              <a:ea typeface="Poppins Light"/>
              <a:cs typeface="Poppins Light"/>
              <a:sym typeface="Poppins Light"/>
            </a:endParaRPr>
          </a:p>
        </p:txBody>
      </p:sp>
      <p:pic>
        <p:nvPicPr>
          <p:cNvPr id="3" name="Kuva 2" descr="pratbubblor med saker som fysisk aktivitet kan göra för dig, som glädje, bra känsla, nya färdigheter, variation, vänner, uthållighet och koncentration">
            <a:extLst>
              <a:ext uri="{FF2B5EF4-FFF2-40B4-BE49-F238E27FC236}">
                <a16:creationId xmlns:a16="http://schemas.microsoft.com/office/drawing/2014/main" id="{C94F14B7-CE4D-BE56-F4C1-99CD64191893}"/>
              </a:ext>
            </a:extLst>
          </p:cNvPr>
          <p:cNvPicPr>
            <a:picLocks noChangeAspect="1"/>
          </p:cNvPicPr>
          <p:nvPr/>
        </p:nvPicPr>
        <p:blipFill>
          <a:blip r:embed="rId3"/>
          <a:stretch>
            <a:fillRect/>
          </a:stretch>
        </p:blipFill>
        <p:spPr>
          <a:xfrm>
            <a:off x="2245894" y="1162908"/>
            <a:ext cx="7700211" cy="5695092"/>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9"/>
          <p:cNvSpPr txBox="1">
            <a:spLocks noGrp="1"/>
          </p:cNvSpPr>
          <p:nvPr>
            <p:ph type="title"/>
          </p:nvPr>
        </p:nvSpPr>
        <p:spPr>
          <a:xfrm>
            <a:off x="839787" y="386897"/>
            <a:ext cx="5869125"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4"/>
              </a:buClr>
              <a:buSzPts val="4400"/>
              <a:buFont typeface="Poppins"/>
              <a:buNone/>
            </a:pPr>
            <a:r>
              <a:rPr lang="en-US"/>
              <a:t>Fördelar med motion</a:t>
            </a:r>
            <a:endParaRPr/>
          </a:p>
        </p:txBody>
      </p:sp>
      <p:sp>
        <p:nvSpPr>
          <p:cNvPr id="231" name="Google Shape;231;p9"/>
          <p:cNvSpPr txBox="1">
            <a:spLocks noGrp="1"/>
          </p:cNvSpPr>
          <p:nvPr>
            <p:ph type="body" idx="1"/>
          </p:nvPr>
        </p:nvSpPr>
        <p:spPr>
          <a:xfrm>
            <a:off x="839788" y="1567543"/>
            <a:ext cx="5869125" cy="948418"/>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Clr>
                <a:schemeClr val="accent2"/>
              </a:buClr>
              <a:buSzPts val="1700"/>
              <a:buNone/>
            </a:pPr>
            <a:r>
              <a:rPr lang="en-US" sz="1700"/>
              <a:t>Skriv upp fördelar med motion till exempel på en Padlet. Ni kan fundera på temat ur följande synvinklar:</a:t>
            </a:r>
            <a:endParaRPr/>
          </a:p>
        </p:txBody>
      </p:sp>
      <p:sp>
        <p:nvSpPr>
          <p:cNvPr id="232" name="Google Shape;232;p9"/>
          <p:cNvSpPr txBox="1">
            <a:spLocks noGrp="1"/>
          </p:cNvSpPr>
          <p:nvPr>
            <p:ph type="body" idx="2"/>
          </p:nvPr>
        </p:nvSpPr>
        <p:spPr>
          <a:xfrm>
            <a:off x="839788" y="2779775"/>
            <a:ext cx="5869125" cy="3409887"/>
          </a:xfrm>
          <a:prstGeom prst="rect">
            <a:avLst/>
          </a:prstGeom>
          <a:noFill/>
          <a:ln>
            <a:noFill/>
          </a:ln>
        </p:spPr>
        <p:txBody>
          <a:bodyPr spcFirstLastPara="1" wrap="square" lIns="91425" tIns="45700" rIns="91425" bIns="45700" anchor="t" anchorCtr="0">
            <a:normAutofit/>
          </a:bodyPr>
          <a:lstStyle/>
          <a:p>
            <a:pPr marL="685800" lvl="1" indent="-228600" algn="l" rtl="0">
              <a:lnSpc>
                <a:spcPct val="90000"/>
              </a:lnSpc>
              <a:spcBef>
                <a:spcPts val="0"/>
              </a:spcBef>
              <a:spcAft>
                <a:spcPts val="0"/>
              </a:spcAft>
              <a:buClr>
                <a:schemeClr val="accent4"/>
              </a:buClr>
              <a:buSzPts val="1800"/>
              <a:buChar char="•"/>
            </a:pPr>
            <a:r>
              <a:rPr lang="en-US" sz="1800"/>
              <a:t>fysiskt välmående</a:t>
            </a:r>
            <a:endParaRPr/>
          </a:p>
          <a:p>
            <a:pPr marL="685800" lvl="1" indent="-228600" algn="l" rtl="0">
              <a:lnSpc>
                <a:spcPct val="90000"/>
              </a:lnSpc>
              <a:spcBef>
                <a:spcPts val="500"/>
              </a:spcBef>
              <a:spcAft>
                <a:spcPts val="0"/>
              </a:spcAft>
              <a:buClr>
                <a:schemeClr val="accent4"/>
              </a:buClr>
              <a:buSzPts val="1800"/>
              <a:buChar char="•"/>
            </a:pPr>
            <a:r>
              <a:rPr lang="en-US" sz="1800"/>
              <a:t>psykiskt välmående</a:t>
            </a:r>
            <a:endParaRPr/>
          </a:p>
          <a:p>
            <a:pPr marL="685800" lvl="1" indent="-228600" algn="l" rtl="0">
              <a:lnSpc>
                <a:spcPct val="90000"/>
              </a:lnSpc>
              <a:spcBef>
                <a:spcPts val="500"/>
              </a:spcBef>
              <a:spcAft>
                <a:spcPts val="0"/>
              </a:spcAft>
              <a:buClr>
                <a:schemeClr val="accent4"/>
              </a:buClr>
              <a:buSzPts val="1800"/>
              <a:buChar char="•"/>
            </a:pPr>
            <a:r>
              <a:rPr lang="en-US" sz="1800"/>
              <a:t>socialt välmående</a:t>
            </a:r>
            <a:endParaRPr/>
          </a:p>
          <a:p>
            <a:pPr marL="685800" lvl="1" indent="-228600" algn="l" rtl="0">
              <a:lnSpc>
                <a:spcPct val="90000"/>
              </a:lnSpc>
              <a:spcBef>
                <a:spcPts val="500"/>
              </a:spcBef>
              <a:spcAft>
                <a:spcPts val="0"/>
              </a:spcAft>
              <a:buClr>
                <a:schemeClr val="accent4"/>
              </a:buClr>
              <a:buSzPts val="1800"/>
              <a:buChar char="•"/>
            </a:pPr>
            <a:r>
              <a:rPr lang="en-US" sz="1800"/>
              <a:t>inlärning</a:t>
            </a:r>
            <a:endParaRPr/>
          </a:p>
          <a:p>
            <a:pPr marL="685800" lvl="1" indent="-228600" algn="l" rtl="0">
              <a:lnSpc>
                <a:spcPct val="90000"/>
              </a:lnSpc>
              <a:spcBef>
                <a:spcPts val="500"/>
              </a:spcBef>
              <a:spcAft>
                <a:spcPts val="0"/>
              </a:spcAft>
              <a:buClr>
                <a:schemeClr val="accent4"/>
              </a:buClr>
              <a:buSzPts val="1800"/>
              <a:buChar char="•"/>
            </a:pPr>
            <a:r>
              <a:rPr lang="en-US" sz="1800"/>
              <a:t>sjukdomar</a:t>
            </a:r>
            <a:br>
              <a:rPr lang="en-US" sz="1800"/>
            </a:br>
            <a:endParaRPr sz="1800"/>
          </a:p>
          <a:p>
            <a:pPr marL="228600" lvl="0" indent="-228600" algn="l" rtl="0">
              <a:lnSpc>
                <a:spcPct val="90000"/>
              </a:lnSpc>
              <a:spcBef>
                <a:spcPts val="1000"/>
              </a:spcBef>
              <a:spcAft>
                <a:spcPts val="0"/>
              </a:spcAft>
              <a:buClr>
                <a:schemeClr val="accent4"/>
              </a:buClr>
              <a:buSzPts val="1800"/>
              <a:buChar char="•"/>
            </a:pPr>
            <a:r>
              <a:rPr lang="en-US"/>
              <a:t>Utvidga listan tillsammans. </a:t>
            </a:r>
            <a:endParaRPr/>
          </a:p>
          <a:p>
            <a:pPr marL="228600" lvl="0" indent="-228600" algn="l" rtl="0">
              <a:lnSpc>
                <a:spcPct val="90000"/>
              </a:lnSpc>
              <a:spcBef>
                <a:spcPts val="1000"/>
              </a:spcBef>
              <a:spcAft>
                <a:spcPts val="0"/>
              </a:spcAft>
              <a:buClr>
                <a:schemeClr val="accent4"/>
              </a:buClr>
              <a:buSzPts val="1800"/>
              <a:buChar char="•"/>
            </a:pPr>
            <a:r>
              <a:rPr lang="en-US" u="sng">
                <a:solidFill>
                  <a:schemeClr val="hlink"/>
                </a:solidFill>
                <a:hlinkClick r:id="rId3"/>
              </a:rPr>
              <a:t>Mera information på finska</a:t>
            </a:r>
            <a:endParaRPr/>
          </a:p>
        </p:txBody>
      </p:sp>
      <p:pic>
        <p:nvPicPr>
          <p:cNvPr id="233" name="Google Shape;233;p9" descr="Henkilö seisoo reppu selässä ja hän pitää kirjaa kädessään kirjastossa"/>
          <p:cNvPicPr preferRelativeResize="0">
            <a:picLocks noGrp="1"/>
          </p:cNvPicPr>
          <p:nvPr>
            <p:ph type="body" idx="3"/>
          </p:nvPr>
        </p:nvPicPr>
        <p:blipFill rotWithShape="1">
          <a:blip r:embed="rId4">
            <a:alphaModFix/>
          </a:blip>
          <a:srcRect b="-1"/>
          <a:stretch/>
        </p:blipFill>
        <p:spPr>
          <a:xfrm>
            <a:off x="7008812" y="0"/>
            <a:ext cx="5183188" cy="6867525"/>
          </a:xfrm>
          <a:prstGeom prst="rect">
            <a:avLst/>
          </a:prstGeom>
          <a:noFill/>
          <a:ln>
            <a:noFill/>
          </a:ln>
        </p:spPr>
      </p:pic>
      <p:sp>
        <p:nvSpPr>
          <p:cNvPr id="234" name="Google Shape;234;p9"/>
          <p:cNvSpPr txBox="1">
            <a:spLocks noGrp="1"/>
          </p:cNvSpPr>
          <p:nvPr>
            <p:ph type="dt" idx="10"/>
          </p:nvPr>
        </p:nvSpPr>
        <p:spPr>
          <a:xfrm>
            <a:off x="4858750" y="6356350"/>
            <a:ext cx="3423402" cy="365125"/>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1400"/>
              <a:buNone/>
            </a:pPr>
            <a:r>
              <a:rPr lang="en-US"/>
              <a:t>23.8.2023</a:t>
            </a:r>
            <a:endParaRPr/>
          </a:p>
        </p:txBody>
      </p:sp>
    </p:spTree>
  </p:cSld>
  <p:clrMapOvr>
    <a:masterClrMapping/>
  </p:clrMapOvr>
</p:sld>
</file>

<file path=ppt/theme/theme1.xml><?xml version="1.0" encoding="utf-8"?>
<a:theme xmlns:a="http://schemas.openxmlformats.org/drawingml/2006/main" name="SmartMoves-PPtheme">
  <a:themeElements>
    <a:clrScheme name="SmartMoves">
      <a:dk1>
        <a:srgbClr val="000000"/>
      </a:dk1>
      <a:lt1>
        <a:srgbClr val="FFFFFF"/>
      </a:lt1>
      <a:dk2>
        <a:srgbClr val="44546A"/>
      </a:dk2>
      <a:lt2>
        <a:srgbClr val="E7E6E6"/>
      </a:lt2>
      <a:accent1>
        <a:srgbClr val="4154A0"/>
      </a:accent1>
      <a:accent2>
        <a:srgbClr val="E54922"/>
      </a:accent2>
      <a:accent3>
        <a:srgbClr val="DCDCDC"/>
      </a:accent3>
      <a:accent4>
        <a:srgbClr val="333333"/>
      </a:accent4>
      <a:accent5>
        <a:srgbClr val="586FD7"/>
      </a:accent5>
      <a:accent6>
        <a:srgbClr val="FF4724"/>
      </a:accent6>
      <a:hlink>
        <a:srgbClr val="E54922"/>
      </a:hlink>
      <a:folHlink>
        <a:srgbClr val="E5492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martMoves-PPtheme">
  <a:themeElements>
    <a:clrScheme name="SmartMoves">
      <a:dk1>
        <a:srgbClr val="000000"/>
      </a:dk1>
      <a:lt1>
        <a:srgbClr val="FFFFFF"/>
      </a:lt1>
      <a:dk2>
        <a:srgbClr val="44546A"/>
      </a:dk2>
      <a:lt2>
        <a:srgbClr val="E7E6E6"/>
      </a:lt2>
      <a:accent1>
        <a:srgbClr val="4154A0"/>
      </a:accent1>
      <a:accent2>
        <a:srgbClr val="E54922"/>
      </a:accent2>
      <a:accent3>
        <a:srgbClr val="DCDCDC"/>
      </a:accent3>
      <a:accent4>
        <a:srgbClr val="333333"/>
      </a:accent4>
      <a:accent5>
        <a:srgbClr val="586FD7"/>
      </a:accent5>
      <a:accent6>
        <a:srgbClr val="FF4724"/>
      </a:accent6>
      <a:hlink>
        <a:srgbClr val="E54922"/>
      </a:hlink>
      <a:folHlink>
        <a:srgbClr val="E5492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Asiakirja" ma:contentTypeID="0x0101005F4184667B7EB745A828D9EF66FDAC96" ma:contentTypeVersion="15" ma:contentTypeDescription="Luo uusi asiakirja." ma:contentTypeScope="" ma:versionID="b1d740ec46fa79c1a37fc2fbd9a6ceb6">
  <xsd:schema xmlns:xsd="http://www.w3.org/2001/XMLSchema" xmlns:xs="http://www.w3.org/2001/XMLSchema" xmlns:p="http://schemas.microsoft.com/office/2006/metadata/properties" xmlns:ns2="d4ed83eb-63e2-4db7-a6bd-f518f3369906" xmlns:ns3="5611a9dc-3f28-4533-8392-5777bfda29df" targetNamespace="http://schemas.microsoft.com/office/2006/metadata/properties" ma:root="true" ma:fieldsID="d09414c1429e3cabe982b6b6841017ac" ns2:_="" ns3:_="">
    <xsd:import namespace="d4ed83eb-63e2-4db7-a6bd-f518f3369906"/>
    <xsd:import namespace="5611a9dc-3f28-4533-8392-5777bfda29df"/>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AutoKeyPoints" minOccurs="0"/>
                <xsd:element ref="ns2:MediaServiceKeyPoint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4ed83eb-63e2-4db7-a6bd-f518f336990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lcf76f155ced4ddcb4097134ff3c332f" ma:index="20" nillable="true" ma:taxonomy="true" ma:internalName="lcf76f155ced4ddcb4097134ff3c332f" ma:taxonomyFieldName="MediaServiceImageTags" ma:displayName="Kuvien tunnisteet" ma:readOnly="false" ma:fieldId="{5cf76f15-5ced-4ddc-b409-7134ff3c332f}" ma:taxonomyMulti="true" ma:sspId="1dc3b4af-910d-4970-8302-f64bd74374d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611a9dc-3f28-4533-8392-5777bfda29df" elementFormDefault="qualified">
    <xsd:import namespace="http://schemas.microsoft.com/office/2006/documentManagement/types"/>
    <xsd:import namespace="http://schemas.microsoft.com/office/infopath/2007/PartnerControls"/>
    <xsd:element name="SharedWithUsers" ma:index="10" nillable="true" ma:displayName="Jaettu"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Jakamisen tiedot" ma:internalName="SharedWithDetails" ma:readOnly="true">
      <xsd:simpleType>
        <xsd:restriction base="dms:Note">
          <xsd:maxLength value="255"/>
        </xsd:restriction>
      </xsd:simpleType>
    </xsd:element>
    <xsd:element name="TaxCatchAll" ma:index="21" nillable="true" ma:displayName="Taxonomy Catch All Column" ma:hidden="true" ma:list="{82e7bbb2-e9b2-457d-96e4-900b8dda22f6}" ma:internalName="TaxCatchAll" ma:showField="CatchAllData" ma:web="5611a9dc-3f28-4533-8392-5777bfda29d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5611a9dc-3f28-4533-8392-5777bfda29df" xsi:nil="true"/>
    <lcf76f155ced4ddcb4097134ff3c332f xmlns="d4ed83eb-63e2-4db7-a6bd-f518f3369906">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06AA48B-6312-4ED6-BC71-011843583D4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4ed83eb-63e2-4db7-a6bd-f518f3369906"/>
    <ds:schemaRef ds:uri="5611a9dc-3f28-4533-8392-5777bfda29d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AF045FE-93B6-4A2E-9562-AA9D48FE0DF2}">
  <ds:schemaRefs>
    <ds:schemaRef ds:uri="http://purl.org/dc/terms/"/>
    <ds:schemaRef ds:uri="5611a9dc-3f28-4533-8392-5777bfda29df"/>
    <ds:schemaRef ds:uri="http://schemas.microsoft.com/office/2006/documentManagement/types"/>
    <ds:schemaRef ds:uri="http://schemas.microsoft.com/office/infopath/2007/PartnerControls"/>
    <ds:schemaRef ds:uri="http://schemas.openxmlformats.org/package/2006/metadata/core-properties"/>
    <ds:schemaRef ds:uri="d4ed83eb-63e2-4db7-a6bd-f518f3369906"/>
    <ds:schemaRef ds:uri="http://purl.org/dc/elements/1.1/"/>
    <ds:schemaRef ds:uri="http://schemas.microsoft.com/office/2006/metadata/properties"/>
    <ds:schemaRef ds:uri="http://www.w3.org/XML/1998/namespace"/>
    <ds:schemaRef ds:uri="http://purl.org/dc/dcmitype/"/>
  </ds:schemaRefs>
</ds:datastoreItem>
</file>

<file path=customXml/itemProps3.xml><?xml version="1.0" encoding="utf-8"?>
<ds:datastoreItem xmlns:ds="http://schemas.openxmlformats.org/officeDocument/2006/customXml" ds:itemID="{6A8260B7-9A29-4538-BA7E-550D65951B3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580</TotalTime>
  <Words>2089</Words>
  <Application>Microsoft Office PowerPoint</Application>
  <PresentationFormat>Laajakuva</PresentationFormat>
  <Paragraphs>296</Paragraphs>
  <Slides>54</Slides>
  <Notes>46</Notes>
  <HiddenSlides>0</HiddenSlides>
  <MMClips>1</MMClips>
  <ScaleCrop>false</ScaleCrop>
  <HeadingPairs>
    <vt:vector size="6" baseType="variant">
      <vt:variant>
        <vt:lpstr>Käytetyt fontit</vt:lpstr>
      </vt:variant>
      <vt:variant>
        <vt:i4>4</vt:i4>
      </vt:variant>
      <vt:variant>
        <vt:lpstr>Teema</vt:lpstr>
      </vt:variant>
      <vt:variant>
        <vt:i4>2</vt:i4>
      </vt:variant>
      <vt:variant>
        <vt:lpstr>Dian otsikot</vt:lpstr>
      </vt:variant>
      <vt:variant>
        <vt:i4>54</vt:i4>
      </vt:variant>
    </vt:vector>
  </HeadingPairs>
  <TitlesOfParts>
    <vt:vector size="60" baseType="lpstr">
      <vt:lpstr>Arial</vt:lpstr>
      <vt:lpstr>Calibri</vt:lpstr>
      <vt:lpstr>Poppins Light</vt:lpstr>
      <vt:lpstr>Poppins</vt:lpstr>
      <vt:lpstr>SmartMoves-PPtheme</vt:lpstr>
      <vt:lpstr>SmartMoves-PPtheme</vt:lpstr>
      <vt:lpstr>PowerPoint-esitys</vt:lpstr>
      <vt:lpstr>Fysisk aktivitet</vt:lpstr>
      <vt:lpstr> Mål</vt:lpstr>
      <vt:lpstr>1. lektionen  Motion Fördelar med motion Stillastående/-sittande Rekommendationen för fysisk aktivitet</vt:lpstr>
      <vt:lpstr>Fundera tillsammans </vt:lpstr>
      <vt:lpstr>Vad är motion?</vt:lpstr>
      <vt:lpstr>Finns det någon nytta i att motionera?</vt:lpstr>
      <vt:lpstr>Vad kan motion ge dig? </vt:lpstr>
      <vt:lpstr>Fördelar med motion</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Att sitta stilla är som gift för kroppen</vt:lpstr>
      <vt:lpstr>Hur påverkar långvarigt stillasittande eller annan inaktivitet vår hälsa?</vt:lpstr>
      <vt:lpstr>Det lönar sig alltid att pausa stillasittandet</vt:lpstr>
      <vt:lpstr>Rekommendationen om fysisk aktivitet för 7-17 -åringar</vt:lpstr>
      <vt:lpstr>Rörlig frågesport  - Stig upp. - Marschera på stället mellan svaren. </vt:lpstr>
      <vt:lpstr>PowerPoint-esitys</vt:lpstr>
      <vt:lpstr>PowerPoint-esitys</vt:lpstr>
      <vt:lpstr>PowerPoint-esitys</vt:lpstr>
      <vt:lpstr>PowerPoint-esitys</vt:lpstr>
      <vt:lpstr>PowerPoint-esitys</vt:lpstr>
      <vt:lpstr>PowerPoint-esitys</vt:lpstr>
      <vt:lpstr>PowerPoint-esitys</vt:lpstr>
      <vt:lpstr>Rätt svar</vt:lpstr>
      <vt:lpstr>PowerPoint-esitys</vt:lpstr>
      <vt:lpstr>PowerPoint-esitys</vt:lpstr>
      <vt:lpstr>Rekommendationen för fysisk aktivitet för 7-17 -åringar</vt:lpstr>
      <vt:lpstr>Lätt, rask och ansträngande motion</vt:lpstr>
      <vt:lpstr>Motion som förbättrar uthålligheten</vt:lpstr>
      <vt:lpstr>Motion som stärker musklerna och skelettet</vt:lpstr>
      <vt:lpstr>Forskning om ungas fysiska aktivitet</vt:lpstr>
      <vt:lpstr>Dagbok</vt:lpstr>
      <vt:lpstr>2. lektionen  Jag som motionär Säkerhet när du motionerar Motion och arbetslivet</vt:lpstr>
      <vt:lpstr>Jag som motionär</vt:lpstr>
      <vt:lpstr>Min motion under en veckas tid</vt:lpstr>
      <vt:lpstr>Min sömn under en veckas tid</vt:lpstr>
      <vt:lpstr>Fortsätt planen</vt:lpstr>
      <vt:lpstr>Gör upp en plan för att öka motion eller sömn</vt:lpstr>
      <vt:lpstr>SMART-målet</vt:lpstr>
      <vt:lpstr>Hjärnpaus!</vt:lpstr>
      <vt:lpstr>Säkerhet när du motionerar  Finns det nackdelar med att motionera?</vt:lpstr>
      <vt:lpstr>Första hjälpen och vård av motionsskador</vt:lpstr>
      <vt:lpstr>Motion och arbetslivet</vt:lpstr>
      <vt:lpstr>Yrkeskondition</vt:lpstr>
      <vt:lpstr>Fundera</vt:lpstr>
      <vt:lpstr>Hur kan man upprätthålla en motionsfrämjande och förebygga en hälsoriskerande livsstil?</vt:lpstr>
      <vt:lpstr>Tack!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PowerPoint-esitys</dc:title>
  <dc:creator>Aino Taskinen</dc:creator>
  <cp:lastModifiedBy>Teea Mäkinen</cp:lastModifiedBy>
  <cp:revision>3</cp:revision>
  <dcterms:created xsi:type="dcterms:W3CDTF">2020-11-13T11:05:14Z</dcterms:created>
  <dcterms:modified xsi:type="dcterms:W3CDTF">2023-10-18T07:37:33Z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0x0101005F4184667B7EB745A828D9EF66FDAC96</vt:lpwstr>
  </property>
  <property fmtid="{D5CDD505-2E9C-101B-9397-08002B2CF9AE}" pid="3" name="MediaServiceImageTags">
    <vt:lpwstr/>
  </property>
</Properties>
</file>