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9"/>
  </p:notesMasterIdLst>
  <p:sldIdLst>
    <p:sldId id="274" r:id="rId5"/>
    <p:sldId id="281" r:id="rId6"/>
    <p:sldId id="267" r:id="rId7"/>
    <p:sldId id="263" r:id="rId8"/>
    <p:sldId id="283" r:id="rId9"/>
    <p:sldId id="284" r:id="rId10"/>
    <p:sldId id="336" r:id="rId11"/>
    <p:sldId id="270" r:id="rId12"/>
    <p:sldId id="318" r:id="rId13"/>
    <p:sldId id="346" r:id="rId14"/>
    <p:sldId id="352" r:id="rId15"/>
    <p:sldId id="353" r:id="rId16"/>
    <p:sldId id="354" r:id="rId17"/>
    <p:sldId id="355" r:id="rId18"/>
    <p:sldId id="356" r:id="rId19"/>
    <p:sldId id="358" r:id="rId20"/>
    <p:sldId id="357" r:id="rId21"/>
    <p:sldId id="298" r:id="rId22"/>
    <p:sldId id="330" r:id="rId23"/>
    <p:sldId id="331" r:id="rId24"/>
    <p:sldId id="332" r:id="rId25"/>
    <p:sldId id="333" r:id="rId26"/>
    <p:sldId id="307" r:id="rId27"/>
    <p:sldId id="287" r:id="rId28"/>
    <p:sldId id="308" r:id="rId29"/>
    <p:sldId id="299" r:id="rId30"/>
    <p:sldId id="309" r:id="rId31"/>
    <p:sldId id="300" r:id="rId32"/>
    <p:sldId id="310" r:id="rId33"/>
    <p:sldId id="311" r:id="rId34"/>
    <p:sldId id="340" r:id="rId35"/>
    <p:sldId id="315" r:id="rId36"/>
    <p:sldId id="317" r:id="rId37"/>
    <p:sldId id="334" r:id="rId38"/>
    <p:sldId id="327" r:id="rId39"/>
    <p:sldId id="280" r:id="rId40"/>
    <p:sldId id="339" r:id="rId41"/>
    <p:sldId id="350" r:id="rId42"/>
    <p:sldId id="328" r:id="rId43"/>
    <p:sldId id="322" r:id="rId44"/>
    <p:sldId id="279" r:id="rId45"/>
    <p:sldId id="301" r:id="rId46"/>
    <p:sldId id="314" r:id="rId47"/>
    <p:sldId id="304" r:id="rId48"/>
    <p:sldId id="293" r:id="rId49"/>
    <p:sldId id="335" r:id="rId50"/>
    <p:sldId id="351" r:id="rId51"/>
    <p:sldId id="289" r:id="rId52"/>
    <p:sldId id="337" r:id="rId53"/>
    <p:sldId id="296" r:id="rId54"/>
    <p:sldId id="286" r:id="rId55"/>
    <p:sldId id="295" r:id="rId56"/>
    <p:sldId id="342" r:id="rId57"/>
    <p:sldId id="261" r:id="rId5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CF8983-B19C-0C17-CC5E-B9DD2277F06D}" name="Pauliina Husu" initials="PH" userId="S::pauliina.husu@ukkinstituutti.fi::925419db-34ec-415c-bc74-e6d91eecf0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elipalvelu Jackie Kosonen" initials="KJ" lastIdx="1" clrIdx="0">
    <p:extLst>
      <p:ext uri="{19B8F6BF-5375-455C-9EA6-DF929625EA0E}">
        <p15:presenceInfo xmlns:p15="http://schemas.microsoft.com/office/powerpoint/2012/main" userId="cb21079329b559a2" providerId="Windows Live"/>
      </p:ext>
    </p:extLst>
  </p:cmAuthor>
  <p:cmAuthor id="2" name="Teea Mäkinen" initials="TM" lastIdx="2" clrIdx="1">
    <p:extLst>
      <p:ext uri="{19B8F6BF-5375-455C-9EA6-DF929625EA0E}">
        <p15:presenceInfo xmlns:p15="http://schemas.microsoft.com/office/powerpoint/2012/main" userId="S::Teea.Makinen@ukkinstituutti.fi::62331092-9d66-49e8-971b-ba4f0b4574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7A683-D71E-4F73-B8C7-28AA667C6A1C}" v="50" dt="2023-10-06T12:30:50.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78849" autoAdjust="0"/>
  </p:normalViewPr>
  <p:slideViewPr>
    <p:cSldViewPr snapToGrid="0">
      <p:cViewPr varScale="1">
        <p:scale>
          <a:sx n="39" d="100"/>
          <a:sy n="39" d="100"/>
        </p:scale>
        <p:origin x="60"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ea Mäkinen" userId="62331092-9d66-49e8-971b-ba4f0b4574a1" providerId="ADAL" clId="{20D7A683-D71E-4F73-B8C7-28AA667C6A1C}"/>
    <pc:docChg chg="undo redo custSel addSld delSld modSld sldOrd">
      <pc:chgData name="Teea Mäkinen" userId="62331092-9d66-49e8-971b-ba4f0b4574a1" providerId="ADAL" clId="{20D7A683-D71E-4F73-B8C7-28AA667C6A1C}" dt="2023-10-18T07:25:23.133" v="1016" actId="962"/>
      <pc:docMkLst>
        <pc:docMk/>
      </pc:docMkLst>
      <pc:sldChg chg="modSp mod">
        <pc:chgData name="Teea Mäkinen" userId="62331092-9d66-49e8-971b-ba4f0b4574a1" providerId="ADAL" clId="{20D7A683-D71E-4F73-B8C7-28AA667C6A1C}" dt="2023-09-06T07:29:30.588" v="185" actId="962"/>
        <pc:sldMkLst>
          <pc:docMk/>
          <pc:sldMk cId="1988273031" sldId="261"/>
        </pc:sldMkLst>
        <pc:spChg chg="mod">
          <ac:chgData name="Teea Mäkinen" userId="62331092-9d66-49e8-971b-ba4f0b4574a1" providerId="ADAL" clId="{20D7A683-D71E-4F73-B8C7-28AA667C6A1C}" dt="2023-09-06T07:29:27.753" v="184" actId="962"/>
          <ac:spMkLst>
            <pc:docMk/>
            <pc:sldMk cId="1988273031" sldId="261"/>
            <ac:spMk id="4" creationId="{2C5BA8D5-DB26-A64E-889D-29035000750E}"/>
          </ac:spMkLst>
        </pc:spChg>
        <pc:picChg chg="mod">
          <ac:chgData name="Teea Mäkinen" userId="62331092-9d66-49e8-971b-ba4f0b4574a1" providerId="ADAL" clId="{20D7A683-D71E-4F73-B8C7-28AA667C6A1C}" dt="2023-09-06T07:29:30.588" v="185" actId="962"/>
          <ac:picMkLst>
            <pc:docMk/>
            <pc:sldMk cId="1988273031" sldId="261"/>
            <ac:picMk id="6" creationId="{B63E4CAD-7F75-8245-839A-922628D99DA6}"/>
          </ac:picMkLst>
        </pc:picChg>
      </pc:sldChg>
      <pc:sldChg chg="addSp modSp mod">
        <pc:chgData name="Teea Mäkinen" userId="62331092-9d66-49e8-971b-ba4f0b4574a1" providerId="ADAL" clId="{20D7A683-D71E-4F73-B8C7-28AA667C6A1C}" dt="2023-09-06T07:34:20.311" v="339" actId="962"/>
        <pc:sldMkLst>
          <pc:docMk/>
          <pc:sldMk cId="4129989624" sldId="270"/>
        </pc:sldMkLst>
        <pc:picChg chg="add mod ord">
          <ac:chgData name="Teea Mäkinen" userId="62331092-9d66-49e8-971b-ba4f0b4574a1" providerId="ADAL" clId="{20D7A683-D71E-4F73-B8C7-28AA667C6A1C}" dt="2023-09-06T07:34:20.311" v="339" actId="962"/>
          <ac:picMkLst>
            <pc:docMk/>
            <pc:sldMk cId="4129989624" sldId="270"/>
            <ac:picMk id="4" creationId="{269A5A89-0146-278F-8903-C7A6074465CA}"/>
          </ac:picMkLst>
        </pc:picChg>
      </pc:sldChg>
      <pc:sldChg chg="modSp mod">
        <pc:chgData name="Teea Mäkinen" userId="62331092-9d66-49e8-971b-ba4f0b4574a1" providerId="ADAL" clId="{20D7A683-D71E-4F73-B8C7-28AA667C6A1C}" dt="2023-10-18T07:17:18.745" v="964" actId="20577"/>
        <pc:sldMkLst>
          <pc:docMk/>
          <pc:sldMk cId="4247623715" sldId="279"/>
        </pc:sldMkLst>
        <pc:spChg chg="mod">
          <ac:chgData name="Teea Mäkinen" userId="62331092-9d66-49e8-971b-ba4f0b4574a1" providerId="ADAL" clId="{20D7A683-D71E-4F73-B8C7-28AA667C6A1C}" dt="2023-10-18T07:17:18.745" v="964" actId="20577"/>
          <ac:spMkLst>
            <pc:docMk/>
            <pc:sldMk cId="4247623715" sldId="279"/>
            <ac:spMk id="2" creationId="{BD84E519-DD27-8E4B-989C-7A51428B287C}"/>
          </ac:spMkLst>
        </pc:spChg>
        <pc:spChg chg="mod">
          <ac:chgData name="Teea Mäkinen" userId="62331092-9d66-49e8-971b-ba4f0b4574a1" providerId="ADAL" clId="{20D7A683-D71E-4F73-B8C7-28AA667C6A1C}" dt="2023-09-06T10:06:42.324" v="710" actId="15"/>
          <ac:spMkLst>
            <pc:docMk/>
            <pc:sldMk cId="4247623715" sldId="279"/>
            <ac:spMk id="3" creationId="{230BC4E1-F5BB-A84B-A7CF-7AF43AD9FEAF}"/>
          </ac:spMkLst>
        </pc:spChg>
        <pc:picChg chg="mod">
          <ac:chgData name="Teea Mäkinen" userId="62331092-9d66-49e8-971b-ba4f0b4574a1" providerId="ADAL" clId="{20D7A683-D71E-4F73-B8C7-28AA667C6A1C}" dt="2023-10-18T07:16:06.478" v="963" actId="962"/>
          <ac:picMkLst>
            <pc:docMk/>
            <pc:sldMk cId="4247623715" sldId="279"/>
            <ac:picMk id="10" creationId="{25434DCE-C6CE-5D45-8FC5-9CD2B3396120}"/>
          </ac:picMkLst>
        </pc:picChg>
      </pc:sldChg>
      <pc:sldChg chg="modSp mod">
        <pc:chgData name="Teea Mäkinen" userId="62331092-9d66-49e8-971b-ba4f0b4574a1" providerId="ADAL" clId="{20D7A683-D71E-4F73-B8C7-28AA667C6A1C}" dt="2023-10-18T07:12:31.955" v="949" actId="962"/>
        <pc:sldMkLst>
          <pc:docMk/>
          <pc:sldMk cId="266104300" sldId="280"/>
        </pc:sldMkLst>
        <pc:picChg chg="mod">
          <ac:chgData name="Teea Mäkinen" userId="62331092-9d66-49e8-971b-ba4f0b4574a1" providerId="ADAL" clId="{20D7A683-D71E-4F73-B8C7-28AA667C6A1C}" dt="2023-10-18T07:12:31.955" v="949" actId="962"/>
          <ac:picMkLst>
            <pc:docMk/>
            <pc:sldMk cId="266104300" sldId="280"/>
            <ac:picMk id="11" creationId="{17294A63-C76B-8EB2-A40A-33636B444AD3}"/>
          </ac:picMkLst>
        </pc:picChg>
      </pc:sldChg>
      <pc:sldChg chg="modSp mod">
        <pc:chgData name="Teea Mäkinen" userId="62331092-9d66-49e8-971b-ba4f0b4574a1" providerId="ADAL" clId="{20D7A683-D71E-4F73-B8C7-28AA667C6A1C}" dt="2023-09-06T07:29:08.692" v="180" actId="962"/>
        <pc:sldMkLst>
          <pc:docMk/>
          <pc:sldMk cId="3291862996" sldId="281"/>
        </pc:sldMkLst>
        <pc:picChg chg="mod">
          <ac:chgData name="Teea Mäkinen" userId="62331092-9d66-49e8-971b-ba4f0b4574a1" providerId="ADAL" clId="{20D7A683-D71E-4F73-B8C7-28AA667C6A1C}" dt="2023-09-06T07:29:08.692" v="180" actId="962"/>
          <ac:picMkLst>
            <pc:docMk/>
            <pc:sldMk cId="3291862996" sldId="281"/>
            <ac:picMk id="5" creationId="{31571085-548A-4B4E-B582-9A395E4FC789}"/>
          </ac:picMkLst>
        </pc:picChg>
      </pc:sldChg>
      <pc:sldChg chg="modSp mod">
        <pc:chgData name="Teea Mäkinen" userId="62331092-9d66-49e8-971b-ba4f0b4574a1" providerId="ADAL" clId="{20D7A683-D71E-4F73-B8C7-28AA667C6A1C}" dt="2023-09-06T07:32:12.356" v="287" actId="962"/>
        <pc:sldMkLst>
          <pc:docMk/>
          <pc:sldMk cId="4267655485" sldId="283"/>
        </pc:sldMkLst>
        <pc:picChg chg="mod">
          <ac:chgData name="Teea Mäkinen" userId="62331092-9d66-49e8-971b-ba4f0b4574a1" providerId="ADAL" clId="{20D7A683-D71E-4F73-B8C7-28AA667C6A1C}" dt="2023-09-06T07:32:12.356" v="287" actId="962"/>
          <ac:picMkLst>
            <pc:docMk/>
            <pc:sldMk cId="4267655485" sldId="283"/>
            <ac:picMk id="8" creationId="{1BBEC38E-4DB2-194A-859F-95F6B649B218}"/>
          </ac:picMkLst>
        </pc:picChg>
      </pc:sldChg>
      <pc:sldChg chg="modSp mod addCm delCm modCm chgLayout">
        <pc:chgData name="Teea Mäkinen" userId="62331092-9d66-49e8-971b-ba4f0b4574a1" providerId="ADAL" clId="{20D7A683-D71E-4F73-B8C7-28AA667C6A1C}" dt="2023-09-06T07:21:16.355" v="78" actId="700"/>
        <pc:sldMkLst>
          <pc:docMk/>
          <pc:sldMk cId="1076302268" sldId="284"/>
        </pc:sldMkLst>
        <pc:spChg chg="mod ord">
          <ac:chgData name="Teea Mäkinen" userId="62331092-9d66-49e8-971b-ba4f0b4574a1" providerId="ADAL" clId="{20D7A683-D71E-4F73-B8C7-28AA667C6A1C}" dt="2023-09-06T07:21:16.355" v="78" actId="700"/>
          <ac:spMkLst>
            <pc:docMk/>
            <pc:sldMk cId="1076302268" sldId="284"/>
            <ac:spMk id="2" creationId="{A0C00DCB-A317-4845-93DB-43AED5057D5B}"/>
          </ac:spMkLst>
        </pc:spChg>
        <pc:spChg chg="mod ord">
          <ac:chgData name="Teea Mäkinen" userId="62331092-9d66-49e8-971b-ba4f0b4574a1" providerId="ADAL" clId="{20D7A683-D71E-4F73-B8C7-28AA667C6A1C}" dt="2023-09-06T07:21:16.355" v="78" actId="700"/>
          <ac:spMkLst>
            <pc:docMk/>
            <pc:sldMk cId="1076302268" sldId="284"/>
            <ac:spMk id="4" creationId="{2D24C61C-6A30-214E-B903-441EA606FCD3}"/>
          </ac:spMkLst>
        </pc:spChg>
        <pc:spChg chg="mod ord">
          <ac:chgData name="Teea Mäkinen" userId="62331092-9d66-49e8-971b-ba4f0b4574a1" providerId="ADAL" clId="{20D7A683-D71E-4F73-B8C7-28AA667C6A1C}" dt="2023-09-06T07:21:16.355" v="78" actId="700"/>
          <ac:spMkLst>
            <pc:docMk/>
            <pc:sldMk cId="1076302268" sldId="284"/>
            <ac:spMk id="28" creationId="{8BDA3FD7-567F-6446-99C2-FDE61AC910DF}"/>
          </ac:spMkLst>
        </pc:spChg>
        <pc:spChg chg="mod ord">
          <ac:chgData name="Teea Mäkinen" userId="62331092-9d66-49e8-971b-ba4f0b4574a1" providerId="ADAL" clId="{20D7A683-D71E-4F73-B8C7-28AA667C6A1C}" dt="2023-09-06T07:21:16.355" v="78" actId="700"/>
          <ac:spMkLst>
            <pc:docMk/>
            <pc:sldMk cId="1076302268" sldId="284"/>
            <ac:spMk id="30" creationId="{95EB227C-4317-8943-BA4B-E6EE324314C9}"/>
          </ac:spMkLst>
        </pc:spChg>
      </pc:sldChg>
      <pc:sldChg chg="modSp mod">
        <pc:chgData name="Teea Mäkinen" userId="62331092-9d66-49e8-971b-ba4f0b4574a1" providerId="ADAL" clId="{20D7A683-D71E-4F73-B8C7-28AA667C6A1C}" dt="2023-09-06T10:15:44.835" v="737" actId="962"/>
        <pc:sldMkLst>
          <pc:docMk/>
          <pc:sldMk cId="768775292" sldId="286"/>
        </pc:sldMkLst>
        <pc:picChg chg="mod">
          <ac:chgData name="Teea Mäkinen" userId="62331092-9d66-49e8-971b-ba4f0b4574a1" providerId="ADAL" clId="{20D7A683-D71E-4F73-B8C7-28AA667C6A1C}" dt="2023-09-06T10:15:44.835" v="737" actId="962"/>
          <ac:picMkLst>
            <pc:docMk/>
            <pc:sldMk cId="768775292" sldId="286"/>
            <ac:picMk id="3" creationId="{C5F5BD68-A046-FD0F-0F4C-B875767736D6}"/>
          </ac:picMkLst>
        </pc:picChg>
      </pc:sldChg>
      <pc:sldChg chg="modSp mod">
        <pc:chgData name="Teea Mäkinen" userId="62331092-9d66-49e8-971b-ba4f0b4574a1" providerId="ADAL" clId="{20D7A683-D71E-4F73-B8C7-28AA667C6A1C}" dt="2023-10-18T07:00:52.248" v="919" actId="962"/>
        <pc:sldMkLst>
          <pc:docMk/>
          <pc:sldMk cId="546424705" sldId="287"/>
        </pc:sldMkLst>
        <pc:picChg chg="mod">
          <ac:chgData name="Teea Mäkinen" userId="62331092-9d66-49e8-971b-ba4f0b4574a1" providerId="ADAL" clId="{20D7A683-D71E-4F73-B8C7-28AA667C6A1C}" dt="2023-10-18T07:00:52.248" v="919" actId="962"/>
          <ac:picMkLst>
            <pc:docMk/>
            <pc:sldMk cId="546424705" sldId="287"/>
            <ac:picMk id="10" creationId="{25434DCE-C6CE-5D45-8FC5-9CD2B3396120}"/>
          </ac:picMkLst>
        </pc:picChg>
      </pc:sldChg>
      <pc:sldChg chg="modSp mod">
        <pc:chgData name="Teea Mäkinen" userId="62331092-9d66-49e8-971b-ba4f0b4574a1" providerId="ADAL" clId="{20D7A683-D71E-4F73-B8C7-28AA667C6A1C}" dt="2023-09-29T12:22:53.010" v="851"/>
        <pc:sldMkLst>
          <pc:docMk/>
          <pc:sldMk cId="3293427265" sldId="293"/>
        </pc:sldMkLst>
        <pc:spChg chg="mod">
          <ac:chgData name="Teea Mäkinen" userId="62331092-9d66-49e8-971b-ba4f0b4574a1" providerId="ADAL" clId="{20D7A683-D71E-4F73-B8C7-28AA667C6A1C}" dt="2023-09-29T12:22:53.010" v="851"/>
          <ac:spMkLst>
            <pc:docMk/>
            <pc:sldMk cId="3293427265" sldId="293"/>
            <ac:spMk id="9" creationId="{8777D9A1-1225-1338-03C4-AFDDF2DEFA2E}"/>
          </ac:spMkLst>
        </pc:spChg>
      </pc:sldChg>
      <pc:sldChg chg="modSp mod">
        <pc:chgData name="Teea Mäkinen" userId="62331092-9d66-49e8-971b-ba4f0b4574a1" providerId="ADAL" clId="{20D7A683-D71E-4F73-B8C7-28AA667C6A1C}" dt="2023-10-18T07:25:23.133" v="1016" actId="962"/>
        <pc:sldMkLst>
          <pc:docMk/>
          <pc:sldMk cId="1103894162" sldId="295"/>
        </pc:sldMkLst>
        <pc:spChg chg="mod">
          <ac:chgData name="Teea Mäkinen" userId="62331092-9d66-49e8-971b-ba4f0b4574a1" providerId="ADAL" clId="{20D7A683-D71E-4F73-B8C7-28AA667C6A1C}" dt="2023-10-18T07:25:16.329" v="1010" actId="20577"/>
          <ac:spMkLst>
            <pc:docMk/>
            <pc:sldMk cId="1103894162" sldId="295"/>
            <ac:spMk id="7" creationId="{6689B526-44AB-824E-B47D-4B77ED145846}"/>
          </ac:spMkLst>
        </pc:spChg>
        <pc:picChg chg="mod">
          <ac:chgData name="Teea Mäkinen" userId="62331092-9d66-49e8-971b-ba4f0b4574a1" providerId="ADAL" clId="{20D7A683-D71E-4F73-B8C7-28AA667C6A1C}" dt="2023-10-18T07:25:23.133" v="1016" actId="962"/>
          <ac:picMkLst>
            <pc:docMk/>
            <pc:sldMk cId="1103894162" sldId="295"/>
            <ac:picMk id="11" creationId="{17294A63-C76B-8EB2-A40A-33636B444AD3}"/>
          </ac:picMkLst>
        </pc:picChg>
      </pc:sldChg>
      <pc:sldChg chg="modSp mod">
        <pc:chgData name="Teea Mäkinen" userId="62331092-9d66-49e8-971b-ba4f0b4574a1" providerId="ADAL" clId="{20D7A683-D71E-4F73-B8C7-28AA667C6A1C}" dt="2023-09-06T07:29:14.633" v="182" actId="962"/>
        <pc:sldMkLst>
          <pc:docMk/>
          <pc:sldMk cId="1625389257" sldId="296"/>
        </pc:sldMkLst>
        <pc:picChg chg="mod">
          <ac:chgData name="Teea Mäkinen" userId="62331092-9d66-49e8-971b-ba4f0b4574a1" providerId="ADAL" clId="{20D7A683-D71E-4F73-B8C7-28AA667C6A1C}" dt="2023-09-06T07:29:14.633" v="182" actId="962"/>
          <ac:picMkLst>
            <pc:docMk/>
            <pc:sldMk cId="1625389257" sldId="296"/>
            <ac:picMk id="5" creationId="{31571085-548A-4B4E-B582-9A395E4FC789}"/>
          </ac:picMkLst>
        </pc:picChg>
      </pc:sldChg>
      <pc:sldChg chg="modSp mod">
        <pc:chgData name="Teea Mäkinen" userId="62331092-9d66-49e8-971b-ba4f0b4574a1" providerId="ADAL" clId="{20D7A683-D71E-4F73-B8C7-28AA667C6A1C}" dt="2023-09-06T07:35:29.207" v="345" actId="962"/>
        <pc:sldMkLst>
          <pc:docMk/>
          <pc:sldMk cId="1347493466" sldId="298"/>
        </pc:sldMkLst>
        <pc:picChg chg="mod">
          <ac:chgData name="Teea Mäkinen" userId="62331092-9d66-49e8-971b-ba4f0b4574a1" providerId="ADAL" clId="{20D7A683-D71E-4F73-B8C7-28AA667C6A1C}" dt="2023-09-06T07:35:29.207" v="345" actId="962"/>
          <ac:picMkLst>
            <pc:docMk/>
            <pc:sldMk cId="1347493466" sldId="298"/>
            <ac:picMk id="8" creationId="{1BBEC38E-4DB2-194A-859F-95F6B649B218}"/>
          </ac:picMkLst>
        </pc:picChg>
      </pc:sldChg>
      <pc:sldChg chg="modSp mod">
        <pc:chgData name="Teea Mäkinen" userId="62331092-9d66-49e8-971b-ba4f0b4574a1" providerId="ADAL" clId="{20D7A683-D71E-4F73-B8C7-28AA667C6A1C}" dt="2023-10-18T07:01:05.819" v="923" actId="962"/>
        <pc:sldMkLst>
          <pc:docMk/>
          <pc:sldMk cId="1839442845" sldId="299"/>
        </pc:sldMkLst>
        <pc:picChg chg="mod">
          <ac:chgData name="Teea Mäkinen" userId="62331092-9d66-49e8-971b-ba4f0b4574a1" providerId="ADAL" clId="{20D7A683-D71E-4F73-B8C7-28AA667C6A1C}" dt="2023-10-18T07:01:05.819" v="923" actId="962"/>
          <ac:picMkLst>
            <pc:docMk/>
            <pc:sldMk cId="1839442845" sldId="299"/>
            <ac:picMk id="4" creationId="{49BB9368-47BB-BEA8-1822-30D8AE6AB2C4}"/>
          </ac:picMkLst>
        </pc:picChg>
      </pc:sldChg>
      <pc:sldChg chg="modSp mod">
        <pc:chgData name="Teea Mäkinen" userId="62331092-9d66-49e8-971b-ba4f0b4574a1" providerId="ADAL" clId="{20D7A683-D71E-4F73-B8C7-28AA667C6A1C}" dt="2023-10-18T07:04:06.407" v="927" actId="962"/>
        <pc:sldMkLst>
          <pc:docMk/>
          <pc:sldMk cId="3173832791" sldId="300"/>
        </pc:sldMkLst>
        <pc:picChg chg="mod">
          <ac:chgData name="Teea Mäkinen" userId="62331092-9d66-49e8-971b-ba4f0b4574a1" providerId="ADAL" clId="{20D7A683-D71E-4F73-B8C7-28AA667C6A1C}" dt="2023-10-18T07:04:06.407" v="927" actId="962"/>
          <ac:picMkLst>
            <pc:docMk/>
            <pc:sldMk cId="3173832791" sldId="300"/>
            <ac:picMk id="7" creationId="{9203EE18-C317-7841-7D2C-0B2A971BB6B6}"/>
          </ac:picMkLst>
        </pc:picChg>
      </pc:sldChg>
      <pc:sldChg chg="addSp modSp mod">
        <pc:chgData name="Teea Mäkinen" userId="62331092-9d66-49e8-971b-ba4f0b4574a1" providerId="ADAL" clId="{20D7A683-D71E-4F73-B8C7-28AA667C6A1C}" dt="2023-10-18T07:17:30.475" v="966" actId="962"/>
        <pc:sldMkLst>
          <pc:docMk/>
          <pc:sldMk cId="1339195261" sldId="301"/>
        </pc:sldMkLst>
        <pc:spChg chg="mod">
          <ac:chgData name="Teea Mäkinen" userId="62331092-9d66-49e8-971b-ba4f0b4574a1" providerId="ADAL" clId="{20D7A683-D71E-4F73-B8C7-28AA667C6A1C}" dt="2023-09-06T10:08:01.281" v="718" actId="14100"/>
          <ac:spMkLst>
            <pc:docMk/>
            <pc:sldMk cId="1339195261" sldId="301"/>
            <ac:spMk id="7" creationId="{6689B526-44AB-824E-B47D-4B77ED145846}"/>
          </ac:spMkLst>
        </pc:spChg>
        <pc:picChg chg="add mod">
          <ac:chgData name="Teea Mäkinen" userId="62331092-9d66-49e8-971b-ba4f0b4574a1" providerId="ADAL" clId="{20D7A683-D71E-4F73-B8C7-28AA667C6A1C}" dt="2023-10-18T07:17:30.475" v="966" actId="962"/>
          <ac:picMkLst>
            <pc:docMk/>
            <pc:sldMk cId="1339195261" sldId="301"/>
            <ac:picMk id="4" creationId="{7AF95F4E-EC30-19FB-13DA-4AFA19C9411A}"/>
          </ac:picMkLst>
        </pc:picChg>
      </pc:sldChg>
      <pc:sldChg chg="modSp mod">
        <pc:chgData name="Teea Mäkinen" userId="62331092-9d66-49e8-971b-ba4f0b4574a1" providerId="ADAL" clId="{20D7A683-D71E-4F73-B8C7-28AA667C6A1C}" dt="2023-10-18T07:19:13.372" v="980" actId="962"/>
        <pc:sldMkLst>
          <pc:docMk/>
          <pc:sldMk cId="922294993" sldId="304"/>
        </pc:sldMkLst>
        <pc:picChg chg="mod">
          <ac:chgData name="Teea Mäkinen" userId="62331092-9d66-49e8-971b-ba4f0b4574a1" providerId="ADAL" clId="{20D7A683-D71E-4F73-B8C7-28AA667C6A1C}" dt="2023-10-18T07:19:13.372" v="980" actId="962"/>
          <ac:picMkLst>
            <pc:docMk/>
            <pc:sldMk cId="922294993" sldId="304"/>
            <ac:picMk id="11" creationId="{17294A63-C76B-8EB2-A40A-33636B444AD3}"/>
          </ac:picMkLst>
        </pc:picChg>
      </pc:sldChg>
      <pc:sldChg chg="modSp mod">
        <pc:chgData name="Teea Mäkinen" userId="62331092-9d66-49e8-971b-ba4f0b4574a1" providerId="ADAL" clId="{20D7A683-D71E-4F73-B8C7-28AA667C6A1C}" dt="2023-09-06T07:29:12.052" v="181" actId="962"/>
        <pc:sldMkLst>
          <pc:docMk/>
          <pc:sldMk cId="2379531354" sldId="307"/>
        </pc:sldMkLst>
        <pc:picChg chg="mod">
          <ac:chgData name="Teea Mäkinen" userId="62331092-9d66-49e8-971b-ba4f0b4574a1" providerId="ADAL" clId="{20D7A683-D71E-4F73-B8C7-28AA667C6A1C}" dt="2023-09-06T07:29:12.052" v="181" actId="962"/>
          <ac:picMkLst>
            <pc:docMk/>
            <pc:sldMk cId="2379531354" sldId="307"/>
            <ac:picMk id="5" creationId="{31571085-548A-4B4E-B582-9A395E4FC789}"/>
          </ac:picMkLst>
        </pc:picChg>
      </pc:sldChg>
      <pc:sldChg chg="modSp mod">
        <pc:chgData name="Teea Mäkinen" userId="62331092-9d66-49e8-971b-ba4f0b4574a1" providerId="ADAL" clId="{20D7A683-D71E-4F73-B8C7-28AA667C6A1C}" dt="2023-10-18T07:00:59.889" v="921" actId="962"/>
        <pc:sldMkLst>
          <pc:docMk/>
          <pc:sldMk cId="384019008" sldId="308"/>
        </pc:sldMkLst>
        <pc:picChg chg="mod">
          <ac:chgData name="Teea Mäkinen" userId="62331092-9d66-49e8-971b-ba4f0b4574a1" providerId="ADAL" clId="{20D7A683-D71E-4F73-B8C7-28AA667C6A1C}" dt="2023-10-18T07:00:59.889" v="921" actId="962"/>
          <ac:picMkLst>
            <pc:docMk/>
            <pc:sldMk cId="384019008" sldId="308"/>
            <ac:picMk id="10" creationId="{25434DCE-C6CE-5D45-8FC5-9CD2B3396120}"/>
          </ac:picMkLst>
        </pc:picChg>
      </pc:sldChg>
      <pc:sldChg chg="modSp mod">
        <pc:chgData name="Teea Mäkinen" userId="62331092-9d66-49e8-971b-ba4f0b4574a1" providerId="ADAL" clId="{20D7A683-D71E-4F73-B8C7-28AA667C6A1C}" dt="2023-10-18T07:01:10.043" v="925" actId="962"/>
        <pc:sldMkLst>
          <pc:docMk/>
          <pc:sldMk cId="199564873" sldId="309"/>
        </pc:sldMkLst>
        <pc:picChg chg="mod">
          <ac:chgData name="Teea Mäkinen" userId="62331092-9d66-49e8-971b-ba4f0b4574a1" providerId="ADAL" clId="{20D7A683-D71E-4F73-B8C7-28AA667C6A1C}" dt="2023-10-18T07:01:10.043" v="925" actId="962"/>
          <ac:picMkLst>
            <pc:docMk/>
            <pc:sldMk cId="199564873" sldId="309"/>
            <ac:picMk id="13" creationId="{FE61501A-81D9-8195-62CD-17BB354AC8C5}"/>
          </ac:picMkLst>
        </pc:picChg>
      </pc:sldChg>
      <pc:sldChg chg="modSp mod">
        <pc:chgData name="Teea Mäkinen" userId="62331092-9d66-49e8-971b-ba4f0b4574a1" providerId="ADAL" clId="{20D7A683-D71E-4F73-B8C7-28AA667C6A1C}" dt="2023-10-18T07:04:11.526" v="929" actId="962"/>
        <pc:sldMkLst>
          <pc:docMk/>
          <pc:sldMk cId="1247409424" sldId="310"/>
        </pc:sldMkLst>
        <pc:picChg chg="mod">
          <ac:chgData name="Teea Mäkinen" userId="62331092-9d66-49e8-971b-ba4f0b4574a1" providerId="ADAL" clId="{20D7A683-D71E-4F73-B8C7-28AA667C6A1C}" dt="2023-10-18T07:04:11.526" v="929" actId="962"/>
          <ac:picMkLst>
            <pc:docMk/>
            <pc:sldMk cId="1247409424" sldId="310"/>
            <ac:picMk id="8" creationId="{0BD11C15-DF18-8C1F-7228-2997D05A88DE}"/>
          </ac:picMkLst>
        </pc:picChg>
      </pc:sldChg>
      <pc:sldChg chg="modSp mod">
        <pc:chgData name="Teea Mäkinen" userId="62331092-9d66-49e8-971b-ba4f0b4574a1" providerId="ADAL" clId="{20D7A683-D71E-4F73-B8C7-28AA667C6A1C}" dt="2023-10-18T07:04:16.639" v="931" actId="962"/>
        <pc:sldMkLst>
          <pc:docMk/>
          <pc:sldMk cId="1959889853" sldId="311"/>
        </pc:sldMkLst>
        <pc:spChg chg="mod">
          <ac:chgData name="Teea Mäkinen" userId="62331092-9d66-49e8-971b-ba4f0b4574a1" providerId="ADAL" clId="{20D7A683-D71E-4F73-B8C7-28AA667C6A1C}" dt="2023-09-06T09:35:11.661" v="457" actId="20577"/>
          <ac:spMkLst>
            <pc:docMk/>
            <pc:sldMk cId="1959889853" sldId="311"/>
            <ac:spMk id="14" creationId="{2A49AECB-2705-2DC9-1F03-CC288FFEA1A5}"/>
          </ac:spMkLst>
        </pc:spChg>
        <pc:picChg chg="mod">
          <ac:chgData name="Teea Mäkinen" userId="62331092-9d66-49e8-971b-ba4f0b4574a1" providerId="ADAL" clId="{20D7A683-D71E-4F73-B8C7-28AA667C6A1C}" dt="2023-10-18T07:04:16.639" v="931" actId="962"/>
          <ac:picMkLst>
            <pc:docMk/>
            <pc:sldMk cId="1959889853" sldId="311"/>
            <ac:picMk id="4" creationId="{AFF7CDA8-C894-C49C-80F6-B7788B0578C9}"/>
          </ac:picMkLst>
        </pc:picChg>
      </pc:sldChg>
      <pc:sldChg chg="modSp mod">
        <pc:chgData name="Teea Mäkinen" userId="62331092-9d66-49e8-971b-ba4f0b4574a1" providerId="ADAL" clId="{20D7A683-D71E-4F73-B8C7-28AA667C6A1C}" dt="2023-10-18T07:19:06.046" v="974" actId="1036"/>
        <pc:sldMkLst>
          <pc:docMk/>
          <pc:sldMk cId="3912150226" sldId="314"/>
        </pc:sldMkLst>
        <pc:picChg chg="mod">
          <ac:chgData name="Teea Mäkinen" userId="62331092-9d66-49e8-971b-ba4f0b4574a1" providerId="ADAL" clId="{20D7A683-D71E-4F73-B8C7-28AA667C6A1C}" dt="2023-10-18T07:19:06.046" v="974" actId="1036"/>
          <ac:picMkLst>
            <pc:docMk/>
            <pc:sldMk cId="3912150226" sldId="314"/>
            <ac:picMk id="4" creationId="{6720D0B8-5C21-B08E-0941-FE55027D67D6}"/>
          </ac:picMkLst>
        </pc:picChg>
      </pc:sldChg>
      <pc:sldChg chg="addSp delSp modSp mod">
        <pc:chgData name="Teea Mäkinen" userId="62331092-9d66-49e8-971b-ba4f0b4574a1" providerId="ADAL" clId="{20D7A683-D71E-4F73-B8C7-28AA667C6A1C}" dt="2023-10-18T07:07:08.178" v="933" actId="962"/>
        <pc:sldMkLst>
          <pc:docMk/>
          <pc:sldMk cId="2192951517" sldId="315"/>
        </pc:sldMkLst>
        <pc:spChg chg="add del">
          <ac:chgData name="Teea Mäkinen" userId="62331092-9d66-49e8-971b-ba4f0b4574a1" providerId="ADAL" clId="{20D7A683-D71E-4F73-B8C7-28AA667C6A1C}" dt="2023-09-06T09:36:35.312" v="463" actId="22"/>
          <ac:spMkLst>
            <pc:docMk/>
            <pc:sldMk cId="2192951517" sldId="315"/>
            <ac:spMk id="3" creationId="{CB517CBF-FAA7-65D9-EA1E-09F09D9E90F3}"/>
          </ac:spMkLst>
        </pc:spChg>
        <pc:spChg chg="mod">
          <ac:chgData name="Teea Mäkinen" userId="62331092-9d66-49e8-971b-ba4f0b4574a1" providerId="ADAL" clId="{20D7A683-D71E-4F73-B8C7-28AA667C6A1C}" dt="2023-09-06T09:35:32.388" v="461" actId="20577"/>
          <ac:spMkLst>
            <pc:docMk/>
            <pc:sldMk cId="2192951517" sldId="315"/>
            <ac:spMk id="14" creationId="{2A49AECB-2705-2DC9-1F03-CC288FFEA1A5}"/>
          </ac:spMkLst>
        </pc:spChg>
        <pc:picChg chg="mod">
          <ac:chgData name="Teea Mäkinen" userId="62331092-9d66-49e8-971b-ba4f0b4574a1" providerId="ADAL" clId="{20D7A683-D71E-4F73-B8C7-28AA667C6A1C}" dt="2023-10-18T07:07:08.178" v="933" actId="962"/>
          <ac:picMkLst>
            <pc:docMk/>
            <pc:sldMk cId="2192951517" sldId="315"/>
            <ac:picMk id="7" creationId="{FEF8C7FD-AED7-8122-253B-CFCE78DB46AA}"/>
          </ac:picMkLst>
        </pc:picChg>
      </pc:sldChg>
      <pc:sldChg chg="modSp mod">
        <pc:chgData name="Teea Mäkinen" userId="62331092-9d66-49e8-971b-ba4f0b4574a1" providerId="ADAL" clId="{20D7A683-D71E-4F73-B8C7-28AA667C6A1C}" dt="2023-10-18T07:07:12.373" v="935" actId="962"/>
        <pc:sldMkLst>
          <pc:docMk/>
          <pc:sldMk cId="864980375" sldId="317"/>
        </pc:sldMkLst>
        <pc:picChg chg="mod">
          <ac:chgData name="Teea Mäkinen" userId="62331092-9d66-49e8-971b-ba4f0b4574a1" providerId="ADAL" clId="{20D7A683-D71E-4F73-B8C7-28AA667C6A1C}" dt="2023-10-18T07:07:12.373" v="935" actId="962"/>
          <ac:picMkLst>
            <pc:docMk/>
            <pc:sldMk cId="864980375" sldId="317"/>
            <ac:picMk id="11" creationId="{8510202D-ABEE-28A9-1D15-B83D0F5E31F9}"/>
          </ac:picMkLst>
        </pc:picChg>
      </pc:sldChg>
      <pc:sldChg chg="modSp mod">
        <pc:chgData name="Teea Mäkinen" userId="62331092-9d66-49e8-971b-ba4f0b4574a1" providerId="ADAL" clId="{20D7A683-D71E-4F73-B8C7-28AA667C6A1C}" dt="2023-09-06T07:34:54.353" v="341" actId="962"/>
        <pc:sldMkLst>
          <pc:docMk/>
          <pc:sldMk cId="3539508803" sldId="318"/>
        </pc:sldMkLst>
        <pc:picChg chg="mod">
          <ac:chgData name="Teea Mäkinen" userId="62331092-9d66-49e8-971b-ba4f0b4574a1" providerId="ADAL" clId="{20D7A683-D71E-4F73-B8C7-28AA667C6A1C}" dt="2023-09-06T07:34:54.353" v="341" actId="962"/>
          <ac:picMkLst>
            <pc:docMk/>
            <pc:sldMk cId="3539508803" sldId="318"/>
            <ac:picMk id="9" creationId="{D4FF2B7F-1FC6-520E-BD17-6F559A2F77AB}"/>
          </ac:picMkLst>
        </pc:picChg>
      </pc:sldChg>
      <pc:sldChg chg="modSp mod">
        <pc:chgData name="Teea Mäkinen" userId="62331092-9d66-49e8-971b-ba4f0b4574a1" providerId="ADAL" clId="{20D7A683-D71E-4F73-B8C7-28AA667C6A1C}" dt="2023-10-18T07:11:41.141" v="943" actId="962"/>
        <pc:sldMkLst>
          <pc:docMk/>
          <pc:sldMk cId="314974278" sldId="327"/>
        </pc:sldMkLst>
        <pc:spChg chg="mod">
          <ac:chgData name="Teea Mäkinen" userId="62331092-9d66-49e8-971b-ba4f0b4574a1" providerId="ADAL" clId="{20D7A683-D71E-4F73-B8C7-28AA667C6A1C}" dt="2023-09-06T09:45:13.322" v="664" actId="20577"/>
          <ac:spMkLst>
            <pc:docMk/>
            <pc:sldMk cId="314974278" sldId="327"/>
            <ac:spMk id="3" creationId="{230BC4E1-F5BB-A84B-A7CF-7AF43AD9FEAF}"/>
          </ac:spMkLst>
        </pc:spChg>
        <pc:picChg chg="mod">
          <ac:chgData name="Teea Mäkinen" userId="62331092-9d66-49e8-971b-ba4f0b4574a1" providerId="ADAL" clId="{20D7A683-D71E-4F73-B8C7-28AA667C6A1C}" dt="2023-10-18T07:11:41.141" v="943" actId="962"/>
          <ac:picMkLst>
            <pc:docMk/>
            <pc:sldMk cId="314974278" sldId="327"/>
            <ac:picMk id="10" creationId="{25434DCE-C6CE-5D45-8FC5-9CD2B3396120}"/>
          </ac:picMkLst>
        </pc:picChg>
      </pc:sldChg>
      <pc:sldChg chg="modSp mod">
        <pc:chgData name="Teea Mäkinen" userId="62331092-9d66-49e8-971b-ba4f0b4574a1" providerId="ADAL" clId="{20D7A683-D71E-4F73-B8C7-28AA667C6A1C}" dt="2023-10-18T07:15:02.669" v="957" actId="962"/>
        <pc:sldMkLst>
          <pc:docMk/>
          <pc:sldMk cId="3406480789" sldId="328"/>
        </pc:sldMkLst>
        <pc:spChg chg="mod">
          <ac:chgData name="Teea Mäkinen" userId="62331092-9d66-49e8-971b-ba4f0b4574a1" providerId="ADAL" clId="{20D7A683-D71E-4F73-B8C7-28AA667C6A1C}" dt="2023-09-29T12:19:38.104" v="844"/>
          <ac:spMkLst>
            <pc:docMk/>
            <pc:sldMk cId="3406480789" sldId="328"/>
            <ac:spMk id="3" creationId="{230BC4E1-F5BB-A84B-A7CF-7AF43AD9FEAF}"/>
          </ac:spMkLst>
        </pc:spChg>
        <pc:picChg chg="mod">
          <ac:chgData name="Teea Mäkinen" userId="62331092-9d66-49e8-971b-ba4f0b4574a1" providerId="ADAL" clId="{20D7A683-D71E-4F73-B8C7-28AA667C6A1C}" dt="2023-10-18T07:15:02.669" v="957" actId="962"/>
          <ac:picMkLst>
            <pc:docMk/>
            <pc:sldMk cId="3406480789" sldId="328"/>
            <ac:picMk id="10" creationId="{25434DCE-C6CE-5D45-8FC5-9CD2B3396120}"/>
          </ac:picMkLst>
        </pc:picChg>
      </pc:sldChg>
      <pc:sldChg chg="modSp mod">
        <pc:chgData name="Teea Mäkinen" userId="62331092-9d66-49e8-971b-ba4f0b4574a1" providerId="ADAL" clId="{20D7A683-D71E-4F73-B8C7-28AA667C6A1C}" dt="2023-09-06T11:18:39.174" v="787" actId="20577"/>
        <pc:sldMkLst>
          <pc:docMk/>
          <pc:sldMk cId="983911332" sldId="330"/>
        </pc:sldMkLst>
        <pc:spChg chg="mod">
          <ac:chgData name="Teea Mäkinen" userId="62331092-9d66-49e8-971b-ba4f0b4574a1" providerId="ADAL" clId="{20D7A683-D71E-4F73-B8C7-28AA667C6A1C}" dt="2023-09-06T11:18:39.174" v="787" actId="20577"/>
          <ac:spMkLst>
            <pc:docMk/>
            <pc:sldMk cId="983911332" sldId="330"/>
            <ac:spMk id="3" creationId="{79B3C8DC-F75B-DF7C-FB67-988D2B999A9C}"/>
          </ac:spMkLst>
        </pc:spChg>
      </pc:sldChg>
      <pc:sldChg chg="modSp mod">
        <pc:chgData name="Teea Mäkinen" userId="62331092-9d66-49e8-971b-ba4f0b4574a1" providerId="ADAL" clId="{20D7A683-D71E-4F73-B8C7-28AA667C6A1C}" dt="2023-09-06T09:27:35.198" v="349" actId="962"/>
        <pc:sldMkLst>
          <pc:docMk/>
          <pc:sldMk cId="678292965" sldId="332"/>
        </pc:sldMkLst>
        <pc:picChg chg="mod">
          <ac:chgData name="Teea Mäkinen" userId="62331092-9d66-49e8-971b-ba4f0b4574a1" providerId="ADAL" clId="{20D7A683-D71E-4F73-B8C7-28AA667C6A1C}" dt="2023-09-06T09:27:35.198" v="349" actId="962"/>
          <ac:picMkLst>
            <pc:docMk/>
            <pc:sldMk cId="678292965" sldId="332"/>
            <ac:picMk id="8" creationId="{6F11BFAB-3D27-2CA6-CBD0-38C5A210310A}"/>
          </ac:picMkLst>
        </pc:picChg>
      </pc:sldChg>
      <pc:sldChg chg="addSp delSp modSp mod delAnim modAnim">
        <pc:chgData name="Teea Mäkinen" userId="62331092-9d66-49e8-971b-ba4f0b4574a1" providerId="ADAL" clId="{20D7A683-D71E-4F73-B8C7-28AA667C6A1C}" dt="2023-10-02T06:39:54.472" v="854" actId="1076"/>
        <pc:sldMkLst>
          <pc:docMk/>
          <pc:sldMk cId="2380916954" sldId="333"/>
        </pc:sldMkLst>
        <pc:spChg chg="add del mod">
          <ac:chgData name="Teea Mäkinen" userId="62331092-9d66-49e8-971b-ba4f0b4574a1" providerId="ADAL" clId="{20D7A683-D71E-4F73-B8C7-28AA667C6A1C}" dt="2023-10-02T06:39:50.752" v="853"/>
          <ac:spMkLst>
            <pc:docMk/>
            <pc:sldMk cId="2380916954" sldId="333"/>
            <ac:spMk id="6" creationId="{9268EF50-091A-74F8-FAE4-092681232FB6}"/>
          </ac:spMkLst>
        </pc:spChg>
        <pc:picChg chg="add mod">
          <ac:chgData name="Teea Mäkinen" userId="62331092-9d66-49e8-971b-ba4f0b4574a1" providerId="ADAL" clId="{20D7A683-D71E-4F73-B8C7-28AA667C6A1C}" dt="2023-10-02T06:39:54.472" v="854" actId="1076"/>
          <ac:picMkLst>
            <pc:docMk/>
            <pc:sldMk cId="2380916954" sldId="333"/>
            <ac:picMk id="7" creationId="{C189E181-7F9E-2192-7051-0F1DD64815C4}"/>
          </ac:picMkLst>
        </pc:picChg>
        <pc:picChg chg="del mod">
          <ac:chgData name="Teea Mäkinen" userId="62331092-9d66-49e8-971b-ba4f0b4574a1" providerId="ADAL" clId="{20D7A683-D71E-4F73-B8C7-28AA667C6A1C}" dt="2023-10-02T06:39:37.757" v="852" actId="478"/>
          <ac:picMkLst>
            <pc:docMk/>
            <pc:sldMk cId="2380916954" sldId="333"/>
            <ac:picMk id="9" creationId="{98673682-1720-8BA9-2145-F493C8FC04C6}"/>
          </ac:picMkLst>
        </pc:picChg>
      </pc:sldChg>
      <pc:sldChg chg="addSp delSp modSp mod modClrScheme chgLayout">
        <pc:chgData name="Teea Mäkinen" userId="62331092-9d66-49e8-971b-ba4f0b4574a1" providerId="ADAL" clId="{20D7A683-D71E-4F73-B8C7-28AA667C6A1C}" dt="2023-10-18T07:07:42.904" v="937" actId="962"/>
        <pc:sldMkLst>
          <pc:docMk/>
          <pc:sldMk cId="2684906089" sldId="334"/>
        </pc:sldMkLst>
        <pc:spChg chg="del">
          <ac:chgData name="Teea Mäkinen" userId="62331092-9d66-49e8-971b-ba4f0b4574a1" providerId="ADAL" clId="{20D7A683-D71E-4F73-B8C7-28AA667C6A1C}" dt="2023-09-06T09:37:49.123" v="468"/>
          <ac:spMkLst>
            <pc:docMk/>
            <pc:sldMk cId="2684906089" sldId="334"/>
            <ac:spMk id="3" creationId="{7A04D5A6-32EC-78C4-9377-DA88E125BE69}"/>
          </ac:spMkLst>
        </pc:spChg>
        <pc:spChg chg="mod ord">
          <ac:chgData name="Teea Mäkinen" userId="62331092-9d66-49e8-971b-ba4f0b4574a1" providerId="ADAL" clId="{20D7A683-D71E-4F73-B8C7-28AA667C6A1C}" dt="2023-09-06T09:42:10.317" v="637" actId="700"/>
          <ac:spMkLst>
            <pc:docMk/>
            <pc:sldMk cId="2684906089" sldId="334"/>
            <ac:spMk id="4" creationId="{1A81D910-C189-A14E-1233-1BCE35D99438}"/>
          </ac:spMkLst>
        </pc:spChg>
        <pc:spChg chg="add del mod ord">
          <ac:chgData name="Teea Mäkinen" userId="62331092-9d66-49e8-971b-ba4f0b4574a1" providerId="ADAL" clId="{20D7A683-D71E-4F73-B8C7-28AA667C6A1C}" dt="2023-09-06T09:42:10.317" v="637" actId="700"/>
          <ac:spMkLst>
            <pc:docMk/>
            <pc:sldMk cId="2684906089" sldId="334"/>
            <ac:spMk id="6" creationId="{A431EC13-B736-65E3-F0C8-696FF9EC8AB1}"/>
          </ac:spMkLst>
        </pc:spChg>
        <pc:spChg chg="mod ord">
          <ac:chgData name="Teea Mäkinen" userId="62331092-9d66-49e8-971b-ba4f0b4574a1" providerId="ADAL" clId="{20D7A683-D71E-4F73-B8C7-28AA667C6A1C}" dt="2023-09-06T09:42:26.674" v="638" actId="14100"/>
          <ac:spMkLst>
            <pc:docMk/>
            <pc:sldMk cId="2684906089" sldId="334"/>
            <ac:spMk id="19" creationId="{F8E82087-82D3-F391-A984-1A5648FC9D7F}"/>
          </ac:spMkLst>
        </pc:spChg>
        <pc:spChg chg="mod ord">
          <ac:chgData name="Teea Mäkinen" userId="62331092-9d66-49e8-971b-ba4f0b4574a1" providerId="ADAL" clId="{20D7A683-D71E-4F73-B8C7-28AA667C6A1C}" dt="2023-09-06T09:42:10.317" v="637" actId="700"/>
          <ac:spMkLst>
            <pc:docMk/>
            <pc:sldMk cId="2684906089" sldId="334"/>
            <ac:spMk id="21" creationId="{0D71DA1A-C335-B350-CD68-072E976A2602}"/>
          </ac:spMkLst>
        </pc:spChg>
        <pc:picChg chg="add mod ord">
          <ac:chgData name="Teea Mäkinen" userId="62331092-9d66-49e8-971b-ba4f0b4574a1" providerId="ADAL" clId="{20D7A683-D71E-4F73-B8C7-28AA667C6A1C}" dt="2023-10-18T07:07:42.904" v="937" actId="962"/>
          <ac:picMkLst>
            <pc:docMk/>
            <pc:sldMk cId="2684906089" sldId="334"/>
            <ac:picMk id="5" creationId="{C3D28764-6559-C17E-6580-A25722399F46}"/>
          </ac:picMkLst>
        </pc:picChg>
      </pc:sldChg>
      <pc:sldChg chg="modSp mod">
        <pc:chgData name="Teea Mäkinen" userId="62331092-9d66-49e8-971b-ba4f0b4574a1" providerId="ADAL" clId="{20D7A683-D71E-4F73-B8C7-28AA667C6A1C}" dt="2023-09-06T07:32:24.088" v="291" actId="962"/>
        <pc:sldMkLst>
          <pc:docMk/>
          <pc:sldMk cId="3469035856" sldId="336"/>
        </pc:sldMkLst>
        <pc:picChg chg="mod">
          <ac:chgData name="Teea Mäkinen" userId="62331092-9d66-49e8-971b-ba4f0b4574a1" providerId="ADAL" clId="{20D7A683-D71E-4F73-B8C7-28AA667C6A1C}" dt="2023-09-06T07:32:24.088" v="291" actId="962"/>
          <ac:picMkLst>
            <pc:docMk/>
            <pc:sldMk cId="3469035856" sldId="336"/>
            <ac:picMk id="8" creationId="{443C9F11-F75D-9148-6672-1ECF233E0E02}"/>
          </ac:picMkLst>
        </pc:picChg>
      </pc:sldChg>
      <pc:sldChg chg="addSp delSp modSp mod">
        <pc:chgData name="Teea Mäkinen" userId="62331092-9d66-49e8-971b-ba4f0b4574a1" providerId="ADAL" clId="{20D7A683-D71E-4F73-B8C7-28AA667C6A1C}" dt="2023-10-18T07:21:45.571" v="987" actId="962"/>
        <pc:sldMkLst>
          <pc:docMk/>
          <pc:sldMk cId="3150086579" sldId="337"/>
        </pc:sldMkLst>
        <pc:spChg chg="mod">
          <ac:chgData name="Teea Mäkinen" userId="62331092-9d66-49e8-971b-ba4f0b4574a1" providerId="ADAL" clId="{20D7A683-D71E-4F73-B8C7-28AA667C6A1C}" dt="2023-09-06T10:14:06.450" v="733" actId="14100"/>
          <ac:spMkLst>
            <pc:docMk/>
            <pc:sldMk cId="3150086579" sldId="337"/>
            <ac:spMk id="2" creationId="{79C15C9F-79DA-7EFB-BC41-990458533B55}"/>
          </ac:spMkLst>
        </pc:spChg>
        <pc:spChg chg="mod">
          <ac:chgData name="Teea Mäkinen" userId="62331092-9d66-49e8-971b-ba4f0b4574a1" providerId="ADAL" clId="{20D7A683-D71E-4F73-B8C7-28AA667C6A1C}" dt="2023-09-06T10:14:03.229" v="732" actId="27636"/>
          <ac:spMkLst>
            <pc:docMk/>
            <pc:sldMk cId="3150086579" sldId="337"/>
            <ac:spMk id="3" creationId="{2539C959-75A7-6505-04B5-E62F9B9CBF32}"/>
          </ac:spMkLst>
        </pc:spChg>
        <pc:spChg chg="del">
          <ac:chgData name="Teea Mäkinen" userId="62331092-9d66-49e8-971b-ba4f0b4574a1" providerId="ADAL" clId="{20D7A683-D71E-4F73-B8C7-28AA667C6A1C}" dt="2023-10-06T12:29:20.231" v="856" actId="931"/>
          <ac:spMkLst>
            <pc:docMk/>
            <pc:sldMk cId="3150086579" sldId="337"/>
            <ac:spMk id="4" creationId="{653DB74A-8C2A-8E1E-863A-378649F1AFAE}"/>
          </ac:spMkLst>
        </pc:spChg>
        <pc:picChg chg="add mod">
          <ac:chgData name="Teea Mäkinen" userId="62331092-9d66-49e8-971b-ba4f0b4574a1" providerId="ADAL" clId="{20D7A683-D71E-4F73-B8C7-28AA667C6A1C}" dt="2023-10-18T07:21:45.571" v="987" actId="962"/>
          <ac:picMkLst>
            <pc:docMk/>
            <pc:sldMk cId="3150086579" sldId="337"/>
            <ac:picMk id="7" creationId="{3F2B65EB-845C-E4A5-DD53-21F1F93F8F52}"/>
          </ac:picMkLst>
        </pc:picChg>
      </pc:sldChg>
      <pc:sldChg chg="modSp mod">
        <pc:chgData name="Teea Mäkinen" userId="62331092-9d66-49e8-971b-ba4f0b4574a1" providerId="ADAL" clId="{20D7A683-D71E-4F73-B8C7-28AA667C6A1C}" dt="2023-10-18T07:13:20.870" v="955" actId="962"/>
        <pc:sldMkLst>
          <pc:docMk/>
          <pc:sldMk cId="2439858749" sldId="339"/>
        </pc:sldMkLst>
        <pc:spChg chg="mod">
          <ac:chgData name="Teea Mäkinen" userId="62331092-9d66-49e8-971b-ba4f0b4574a1" providerId="ADAL" clId="{20D7A683-D71E-4F73-B8C7-28AA667C6A1C}" dt="2023-09-06T09:47:41.462" v="692" actId="20577"/>
          <ac:spMkLst>
            <pc:docMk/>
            <pc:sldMk cId="2439858749" sldId="339"/>
            <ac:spMk id="3" creationId="{230BC4E1-F5BB-A84B-A7CF-7AF43AD9FEAF}"/>
          </ac:spMkLst>
        </pc:spChg>
        <pc:picChg chg="mod">
          <ac:chgData name="Teea Mäkinen" userId="62331092-9d66-49e8-971b-ba4f0b4574a1" providerId="ADAL" clId="{20D7A683-D71E-4F73-B8C7-28AA667C6A1C}" dt="2023-10-18T07:13:20.870" v="955" actId="962"/>
          <ac:picMkLst>
            <pc:docMk/>
            <pc:sldMk cId="2439858749" sldId="339"/>
            <ac:picMk id="10" creationId="{25434DCE-C6CE-5D45-8FC5-9CD2B3396120}"/>
          </ac:picMkLst>
        </pc:picChg>
      </pc:sldChg>
      <pc:sldChg chg="modSp mod">
        <pc:chgData name="Teea Mäkinen" userId="62331092-9d66-49e8-971b-ba4f0b4574a1" providerId="ADAL" clId="{20D7A683-D71E-4F73-B8C7-28AA667C6A1C}" dt="2023-09-06T09:34:19.041" v="453" actId="962"/>
        <pc:sldMkLst>
          <pc:docMk/>
          <pc:sldMk cId="1429014644" sldId="340"/>
        </pc:sldMkLst>
        <pc:picChg chg="mod">
          <ac:chgData name="Teea Mäkinen" userId="62331092-9d66-49e8-971b-ba4f0b4574a1" providerId="ADAL" clId="{20D7A683-D71E-4F73-B8C7-28AA667C6A1C}" dt="2023-09-06T09:34:19.041" v="453" actId="962"/>
          <ac:picMkLst>
            <pc:docMk/>
            <pc:sldMk cId="1429014644" sldId="340"/>
            <ac:picMk id="8" creationId="{961D7374-38B7-9727-7087-FE6EB6E86505}"/>
          </ac:picMkLst>
        </pc:picChg>
      </pc:sldChg>
      <pc:sldChg chg="modSp mod">
        <pc:chgData name="Teea Mäkinen" userId="62331092-9d66-49e8-971b-ba4f0b4574a1" providerId="ADAL" clId="{20D7A683-D71E-4F73-B8C7-28AA667C6A1C}" dt="2023-09-06T06:58:17.549" v="53" actId="20577"/>
        <pc:sldMkLst>
          <pc:docMk/>
          <pc:sldMk cId="2174971233" sldId="342"/>
        </pc:sldMkLst>
        <pc:spChg chg="mod">
          <ac:chgData name="Teea Mäkinen" userId="62331092-9d66-49e8-971b-ba4f0b4574a1" providerId="ADAL" clId="{20D7A683-D71E-4F73-B8C7-28AA667C6A1C}" dt="2023-09-06T06:58:17.549" v="53" actId="20577"/>
          <ac:spMkLst>
            <pc:docMk/>
            <pc:sldMk cId="2174971233" sldId="342"/>
            <ac:spMk id="3" creationId="{79B3C8DC-F75B-DF7C-FB67-988D2B999A9C}"/>
          </ac:spMkLst>
        </pc:spChg>
      </pc:sldChg>
      <pc:sldChg chg="addSp delSp modSp add del mod">
        <pc:chgData name="Teea Mäkinen" userId="62331092-9d66-49e8-971b-ba4f0b4574a1" providerId="ADAL" clId="{20D7A683-D71E-4F73-B8C7-28AA667C6A1C}" dt="2023-10-18T06:56:26.283" v="899" actId="962"/>
        <pc:sldMkLst>
          <pc:docMk/>
          <pc:sldMk cId="1639000655" sldId="346"/>
        </pc:sldMkLst>
        <pc:spChg chg="add del mod">
          <ac:chgData name="Teea Mäkinen" userId="62331092-9d66-49e8-971b-ba4f0b4574a1" providerId="ADAL" clId="{20D7A683-D71E-4F73-B8C7-28AA667C6A1C}" dt="2023-09-29T11:06:43.479" v="821" actId="478"/>
          <ac:spMkLst>
            <pc:docMk/>
            <pc:sldMk cId="1639000655" sldId="346"/>
            <ac:spMk id="2" creationId="{EC73BB53-EE73-0725-1824-4F40493C1934}"/>
          </ac:spMkLst>
        </pc:spChg>
        <pc:picChg chg="del mod">
          <ac:chgData name="Teea Mäkinen" userId="62331092-9d66-49e8-971b-ba4f0b4574a1" providerId="ADAL" clId="{20D7A683-D71E-4F73-B8C7-28AA667C6A1C}" dt="2023-09-29T11:06:41.752" v="820" actId="478"/>
          <ac:picMkLst>
            <pc:docMk/>
            <pc:sldMk cId="1639000655" sldId="346"/>
            <ac:picMk id="4" creationId="{D463FA78-985F-AF07-017E-735CC5160438}"/>
          </ac:picMkLst>
        </pc:picChg>
        <pc:picChg chg="add mod">
          <ac:chgData name="Teea Mäkinen" userId="62331092-9d66-49e8-971b-ba4f0b4574a1" providerId="ADAL" clId="{20D7A683-D71E-4F73-B8C7-28AA667C6A1C}" dt="2023-10-18T06:56:26.283" v="899" actId="962"/>
          <ac:picMkLst>
            <pc:docMk/>
            <pc:sldMk cId="1639000655" sldId="346"/>
            <ac:picMk id="5" creationId="{A1F9FF97-6C88-769A-2ADE-068A95691FE3}"/>
          </ac:picMkLst>
        </pc:picChg>
      </pc:sldChg>
      <pc:sldChg chg="addSp delSp modSp mod delCm">
        <pc:chgData name="Teea Mäkinen" userId="62331092-9d66-49e8-971b-ba4f0b4574a1" providerId="ADAL" clId="{20D7A683-D71E-4F73-B8C7-28AA667C6A1C}" dt="2023-10-06T11:31:34.173" v="855" actId="1592"/>
        <pc:sldMkLst>
          <pc:docMk/>
          <pc:sldMk cId="3421405685" sldId="350"/>
        </pc:sldMkLst>
        <pc:spChg chg="add del mod">
          <ac:chgData name="Teea Mäkinen" userId="62331092-9d66-49e8-971b-ba4f0b4574a1" providerId="ADAL" clId="{20D7A683-D71E-4F73-B8C7-28AA667C6A1C}" dt="2023-09-06T10:52:10.859" v="750"/>
          <ac:spMkLst>
            <pc:docMk/>
            <pc:sldMk cId="3421405685" sldId="350"/>
            <ac:spMk id="7" creationId="{7EC02779-66B5-98BD-52D7-E4840F846572}"/>
          </ac:spMkLst>
        </pc:spChg>
        <pc:graphicFrameChg chg="add mod">
          <ac:chgData name="Teea Mäkinen" userId="62331092-9d66-49e8-971b-ba4f0b4574a1" providerId="ADAL" clId="{20D7A683-D71E-4F73-B8C7-28AA667C6A1C}" dt="2023-09-06T10:52:02.458" v="748"/>
          <ac:graphicFrameMkLst>
            <pc:docMk/>
            <pc:sldMk cId="3421405685" sldId="350"/>
            <ac:graphicFrameMk id="4" creationId="{79EBB370-B958-38D8-0E52-4BC317CAFBB1}"/>
          </ac:graphicFrameMkLst>
        </pc:graphicFrameChg>
        <pc:graphicFrameChg chg="add mod">
          <ac:chgData name="Teea Mäkinen" userId="62331092-9d66-49e8-971b-ba4f0b4574a1" providerId="ADAL" clId="{20D7A683-D71E-4F73-B8C7-28AA667C6A1C}" dt="2023-09-06T10:52:55.192" v="767" actId="20577"/>
          <ac:graphicFrameMkLst>
            <pc:docMk/>
            <pc:sldMk cId="3421405685" sldId="350"/>
            <ac:graphicFrameMk id="8" creationId="{0357E876-F255-5ED3-E6E7-5571212F2750}"/>
          </ac:graphicFrameMkLst>
        </pc:graphicFrameChg>
        <pc:picChg chg="del mod">
          <ac:chgData name="Teea Mäkinen" userId="62331092-9d66-49e8-971b-ba4f0b4574a1" providerId="ADAL" clId="{20D7A683-D71E-4F73-B8C7-28AA667C6A1C}" dt="2023-09-06T10:52:04.617" v="749" actId="478"/>
          <ac:picMkLst>
            <pc:docMk/>
            <pc:sldMk cId="3421405685" sldId="350"/>
            <ac:picMk id="10" creationId="{2A3906E7-3AE3-507E-25CA-0FF0226AE8D0}"/>
          </ac:picMkLst>
        </pc:picChg>
      </pc:sldChg>
      <pc:sldChg chg="modSp mod">
        <pc:chgData name="Teea Mäkinen" userId="62331092-9d66-49e8-971b-ba4f0b4574a1" providerId="ADAL" clId="{20D7A683-D71E-4F73-B8C7-28AA667C6A1C}" dt="2023-10-18T07:20:35.526" v="986" actId="962"/>
        <pc:sldMkLst>
          <pc:docMk/>
          <pc:sldMk cId="4082558862" sldId="351"/>
        </pc:sldMkLst>
        <pc:spChg chg="mod">
          <ac:chgData name="Teea Mäkinen" userId="62331092-9d66-49e8-971b-ba4f0b4574a1" providerId="ADAL" clId="{20D7A683-D71E-4F73-B8C7-28AA667C6A1C}" dt="2023-10-18T07:20:35.526" v="986" actId="962"/>
          <ac:spMkLst>
            <pc:docMk/>
            <pc:sldMk cId="4082558862" sldId="351"/>
            <ac:spMk id="3" creationId="{085FEE40-7596-50C4-0594-8CDD7ECE525E}"/>
          </ac:spMkLst>
        </pc:spChg>
      </pc:sldChg>
      <pc:sldChg chg="addSp delSp modSp add mod">
        <pc:chgData name="Teea Mäkinen" userId="62331092-9d66-49e8-971b-ba4f0b4574a1" providerId="ADAL" clId="{20D7A683-D71E-4F73-B8C7-28AA667C6A1C}" dt="2023-10-18T06:56:38.008" v="901" actId="962"/>
        <pc:sldMkLst>
          <pc:docMk/>
          <pc:sldMk cId="2738563774" sldId="352"/>
        </pc:sldMkLst>
        <pc:spChg chg="del">
          <ac:chgData name="Teea Mäkinen" userId="62331092-9d66-49e8-971b-ba4f0b4574a1" providerId="ADAL" clId="{20D7A683-D71E-4F73-B8C7-28AA667C6A1C}" dt="2023-09-29T11:06:49.195" v="825" actId="478"/>
          <ac:spMkLst>
            <pc:docMk/>
            <pc:sldMk cId="2738563774" sldId="352"/>
            <ac:spMk id="2" creationId="{EC73BB53-EE73-0725-1824-4F40493C1934}"/>
          </ac:spMkLst>
        </pc:spChg>
        <pc:picChg chg="del mod">
          <ac:chgData name="Teea Mäkinen" userId="62331092-9d66-49e8-971b-ba4f0b4574a1" providerId="ADAL" clId="{20D7A683-D71E-4F73-B8C7-28AA667C6A1C}" dt="2023-09-29T11:06:47.892" v="824" actId="478"/>
          <ac:picMkLst>
            <pc:docMk/>
            <pc:sldMk cId="2738563774" sldId="352"/>
            <ac:picMk id="4" creationId="{D463FA78-985F-AF07-017E-735CC5160438}"/>
          </ac:picMkLst>
        </pc:picChg>
        <pc:picChg chg="add mod">
          <ac:chgData name="Teea Mäkinen" userId="62331092-9d66-49e8-971b-ba4f0b4574a1" providerId="ADAL" clId="{20D7A683-D71E-4F73-B8C7-28AA667C6A1C}" dt="2023-10-18T06:56:38.008" v="901" actId="962"/>
          <ac:picMkLst>
            <pc:docMk/>
            <pc:sldMk cId="2738563774" sldId="352"/>
            <ac:picMk id="5" creationId="{347352E9-7A09-5E6D-3DEB-933A58F10A3F}"/>
          </ac:picMkLst>
        </pc:picChg>
      </pc:sldChg>
      <pc:sldChg chg="addSp delSp modSp add mod">
        <pc:chgData name="Teea Mäkinen" userId="62331092-9d66-49e8-971b-ba4f0b4574a1" providerId="ADAL" clId="{20D7A683-D71E-4F73-B8C7-28AA667C6A1C}" dt="2023-10-18T06:56:43.727" v="903" actId="962"/>
        <pc:sldMkLst>
          <pc:docMk/>
          <pc:sldMk cId="2218865799" sldId="353"/>
        </pc:sldMkLst>
        <pc:spChg chg="del mod">
          <ac:chgData name="Teea Mäkinen" userId="62331092-9d66-49e8-971b-ba4f0b4574a1" providerId="ADAL" clId="{20D7A683-D71E-4F73-B8C7-28AA667C6A1C}" dt="2023-09-29T11:06:55.047" v="828" actId="478"/>
          <ac:spMkLst>
            <pc:docMk/>
            <pc:sldMk cId="2218865799" sldId="353"/>
            <ac:spMk id="2" creationId="{EC73BB53-EE73-0725-1824-4F40493C1934}"/>
          </ac:spMkLst>
        </pc:spChg>
        <pc:picChg chg="del">
          <ac:chgData name="Teea Mäkinen" userId="62331092-9d66-49e8-971b-ba4f0b4574a1" providerId="ADAL" clId="{20D7A683-D71E-4F73-B8C7-28AA667C6A1C}" dt="2023-09-29T11:06:55.848" v="829" actId="478"/>
          <ac:picMkLst>
            <pc:docMk/>
            <pc:sldMk cId="2218865799" sldId="353"/>
            <ac:picMk id="4" creationId="{D463FA78-985F-AF07-017E-735CC5160438}"/>
          </ac:picMkLst>
        </pc:picChg>
        <pc:picChg chg="add del mod">
          <ac:chgData name="Teea Mäkinen" userId="62331092-9d66-49e8-971b-ba4f0b4574a1" providerId="ADAL" clId="{20D7A683-D71E-4F73-B8C7-28AA667C6A1C}" dt="2023-10-18T06:56:43.727" v="903" actId="962"/>
          <ac:picMkLst>
            <pc:docMk/>
            <pc:sldMk cId="2218865799" sldId="353"/>
            <ac:picMk id="5" creationId="{00EBDDCD-6800-20EE-99B6-431FD51A8DFD}"/>
          </ac:picMkLst>
        </pc:picChg>
      </pc:sldChg>
      <pc:sldChg chg="add del">
        <pc:chgData name="Teea Mäkinen" userId="62331092-9d66-49e8-971b-ba4f0b4574a1" providerId="ADAL" clId="{20D7A683-D71E-4F73-B8C7-28AA667C6A1C}" dt="2023-09-21T06:46:08.654" v="793" actId="2696"/>
        <pc:sldMkLst>
          <pc:docMk/>
          <pc:sldMk cId="795221674" sldId="354"/>
        </pc:sldMkLst>
      </pc:sldChg>
      <pc:sldChg chg="addSp delSp modSp add mod">
        <pc:chgData name="Teea Mäkinen" userId="62331092-9d66-49e8-971b-ba4f0b4574a1" providerId="ADAL" clId="{20D7A683-D71E-4F73-B8C7-28AA667C6A1C}" dt="2023-10-18T06:56:57.184" v="905" actId="962"/>
        <pc:sldMkLst>
          <pc:docMk/>
          <pc:sldMk cId="1294822861" sldId="354"/>
        </pc:sldMkLst>
        <pc:spChg chg="del">
          <ac:chgData name="Teea Mäkinen" userId="62331092-9d66-49e8-971b-ba4f0b4574a1" providerId="ADAL" clId="{20D7A683-D71E-4F73-B8C7-28AA667C6A1C}" dt="2023-09-21T06:46:55.447" v="799" actId="478"/>
          <ac:spMkLst>
            <pc:docMk/>
            <pc:sldMk cId="1294822861" sldId="354"/>
            <ac:spMk id="2" creationId="{EC73BB53-EE73-0725-1824-4F40493C1934}"/>
          </ac:spMkLst>
        </pc:spChg>
        <pc:spChg chg="add del mod">
          <ac:chgData name="Teea Mäkinen" userId="62331092-9d66-49e8-971b-ba4f0b4574a1" providerId="ADAL" clId="{20D7A683-D71E-4F73-B8C7-28AA667C6A1C}" dt="2023-09-21T06:47:05.968" v="802"/>
          <ac:spMkLst>
            <pc:docMk/>
            <pc:sldMk cId="1294822861" sldId="354"/>
            <ac:spMk id="3" creationId="{440576BF-B8CF-1903-F616-9A0E66B9FE42}"/>
          </ac:spMkLst>
        </pc:spChg>
        <pc:spChg chg="add del mod">
          <ac:chgData name="Teea Mäkinen" userId="62331092-9d66-49e8-971b-ba4f0b4574a1" providerId="ADAL" clId="{20D7A683-D71E-4F73-B8C7-28AA667C6A1C}" dt="2023-09-21T06:47:05.968" v="802"/>
          <ac:spMkLst>
            <pc:docMk/>
            <pc:sldMk cId="1294822861" sldId="354"/>
            <ac:spMk id="5" creationId="{84CAB486-A3B2-C65E-D44B-6B335F5CDB5F}"/>
          </ac:spMkLst>
        </pc:spChg>
        <pc:spChg chg="add del mod">
          <ac:chgData name="Teea Mäkinen" userId="62331092-9d66-49e8-971b-ba4f0b4574a1" providerId="ADAL" clId="{20D7A683-D71E-4F73-B8C7-28AA667C6A1C}" dt="2023-09-21T06:47:05.968" v="802"/>
          <ac:spMkLst>
            <pc:docMk/>
            <pc:sldMk cId="1294822861" sldId="354"/>
            <ac:spMk id="6" creationId="{6A0AC563-1CB0-1C67-150C-5C574FCACAD7}"/>
          </ac:spMkLst>
        </pc:spChg>
        <pc:picChg chg="del">
          <ac:chgData name="Teea Mäkinen" userId="62331092-9d66-49e8-971b-ba4f0b4574a1" providerId="ADAL" clId="{20D7A683-D71E-4F73-B8C7-28AA667C6A1C}" dt="2023-09-21T06:46:56.407" v="800" actId="478"/>
          <ac:picMkLst>
            <pc:docMk/>
            <pc:sldMk cId="1294822861" sldId="354"/>
            <ac:picMk id="4" creationId="{D463FA78-985F-AF07-017E-735CC5160438}"/>
          </ac:picMkLst>
        </pc:picChg>
        <pc:picChg chg="add mod">
          <ac:chgData name="Teea Mäkinen" userId="62331092-9d66-49e8-971b-ba4f0b4574a1" providerId="ADAL" clId="{20D7A683-D71E-4F73-B8C7-28AA667C6A1C}" dt="2023-10-18T06:56:57.184" v="905" actId="962"/>
          <ac:picMkLst>
            <pc:docMk/>
            <pc:sldMk cId="1294822861" sldId="354"/>
            <ac:picMk id="8" creationId="{8914EFAA-8CCE-B534-1E7F-C7D614FA5EA7}"/>
          </ac:picMkLst>
        </pc:picChg>
      </pc:sldChg>
      <pc:sldChg chg="addSp delSp modSp add mod">
        <pc:chgData name="Teea Mäkinen" userId="62331092-9d66-49e8-971b-ba4f0b4574a1" providerId="ADAL" clId="{20D7A683-D71E-4F73-B8C7-28AA667C6A1C}" dt="2023-10-18T06:57:01.095" v="907" actId="962"/>
        <pc:sldMkLst>
          <pc:docMk/>
          <pc:sldMk cId="2362677196" sldId="355"/>
        </pc:sldMkLst>
        <pc:spChg chg="del">
          <ac:chgData name="Teea Mäkinen" userId="62331092-9d66-49e8-971b-ba4f0b4574a1" providerId="ADAL" clId="{20D7A683-D71E-4F73-B8C7-28AA667C6A1C}" dt="2023-09-21T06:48:50.085" v="805" actId="478"/>
          <ac:spMkLst>
            <pc:docMk/>
            <pc:sldMk cId="2362677196" sldId="355"/>
            <ac:spMk id="2" creationId="{EC73BB53-EE73-0725-1824-4F40493C1934}"/>
          </ac:spMkLst>
        </pc:spChg>
        <pc:picChg chg="del">
          <ac:chgData name="Teea Mäkinen" userId="62331092-9d66-49e8-971b-ba4f0b4574a1" providerId="ADAL" clId="{20D7A683-D71E-4F73-B8C7-28AA667C6A1C}" dt="2023-09-21T06:48:48.697" v="804" actId="478"/>
          <ac:picMkLst>
            <pc:docMk/>
            <pc:sldMk cId="2362677196" sldId="355"/>
            <ac:picMk id="4" creationId="{D463FA78-985F-AF07-017E-735CC5160438}"/>
          </ac:picMkLst>
        </pc:picChg>
        <pc:picChg chg="add mod">
          <ac:chgData name="Teea Mäkinen" userId="62331092-9d66-49e8-971b-ba4f0b4574a1" providerId="ADAL" clId="{20D7A683-D71E-4F73-B8C7-28AA667C6A1C}" dt="2023-10-18T06:57:01.095" v="907" actId="962"/>
          <ac:picMkLst>
            <pc:docMk/>
            <pc:sldMk cId="2362677196" sldId="355"/>
            <ac:picMk id="5" creationId="{11FF51DD-2927-FDC6-D08D-87D6959BF151}"/>
          </ac:picMkLst>
        </pc:picChg>
      </pc:sldChg>
      <pc:sldChg chg="addSp delSp modSp add mod ord">
        <pc:chgData name="Teea Mäkinen" userId="62331092-9d66-49e8-971b-ba4f0b4574a1" providerId="ADAL" clId="{20D7A683-D71E-4F73-B8C7-28AA667C6A1C}" dt="2023-10-18T06:57:04.936" v="909" actId="962"/>
        <pc:sldMkLst>
          <pc:docMk/>
          <pc:sldMk cId="21153550" sldId="356"/>
        </pc:sldMkLst>
        <pc:spChg chg="del">
          <ac:chgData name="Teea Mäkinen" userId="62331092-9d66-49e8-971b-ba4f0b4574a1" providerId="ADAL" clId="{20D7A683-D71E-4F73-B8C7-28AA667C6A1C}" dt="2023-09-21T06:49:21.643" v="814" actId="478"/>
          <ac:spMkLst>
            <pc:docMk/>
            <pc:sldMk cId="21153550" sldId="356"/>
            <ac:spMk id="2" creationId="{EC73BB53-EE73-0725-1824-4F40493C1934}"/>
          </ac:spMkLst>
        </pc:spChg>
        <pc:picChg chg="del">
          <ac:chgData name="Teea Mäkinen" userId="62331092-9d66-49e8-971b-ba4f0b4574a1" providerId="ADAL" clId="{20D7A683-D71E-4F73-B8C7-28AA667C6A1C}" dt="2023-09-21T06:49:19.392" v="813" actId="478"/>
          <ac:picMkLst>
            <pc:docMk/>
            <pc:sldMk cId="21153550" sldId="356"/>
            <ac:picMk id="4" creationId="{D463FA78-985F-AF07-017E-735CC5160438}"/>
          </ac:picMkLst>
        </pc:picChg>
        <pc:picChg chg="add mod">
          <ac:chgData name="Teea Mäkinen" userId="62331092-9d66-49e8-971b-ba4f0b4574a1" providerId="ADAL" clId="{20D7A683-D71E-4F73-B8C7-28AA667C6A1C}" dt="2023-10-18T06:57:04.936" v="909" actId="962"/>
          <ac:picMkLst>
            <pc:docMk/>
            <pc:sldMk cId="21153550" sldId="356"/>
            <ac:picMk id="5" creationId="{F880B606-EFF1-E647-9F84-701EE0FCDA6D}"/>
          </ac:picMkLst>
        </pc:picChg>
      </pc:sldChg>
      <pc:sldChg chg="addSp delSp modSp add mod">
        <pc:chgData name="Teea Mäkinen" userId="62331092-9d66-49e8-971b-ba4f0b4574a1" providerId="ADAL" clId="{20D7A683-D71E-4F73-B8C7-28AA667C6A1C}" dt="2023-10-18T06:57:13.832" v="913" actId="962"/>
        <pc:sldMkLst>
          <pc:docMk/>
          <pc:sldMk cId="3897718573" sldId="357"/>
        </pc:sldMkLst>
        <pc:spChg chg="del">
          <ac:chgData name="Teea Mäkinen" userId="62331092-9d66-49e8-971b-ba4f0b4574a1" providerId="ADAL" clId="{20D7A683-D71E-4F73-B8C7-28AA667C6A1C}" dt="2023-09-21T06:48:57.603" v="808" actId="478"/>
          <ac:spMkLst>
            <pc:docMk/>
            <pc:sldMk cId="3897718573" sldId="357"/>
            <ac:spMk id="2" creationId="{EC73BB53-EE73-0725-1824-4F40493C1934}"/>
          </ac:spMkLst>
        </pc:spChg>
        <pc:picChg chg="del">
          <ac:chgData name="Teea Mäkinen" userId="62331092-9d66-49e8-971b-ba4f0b4574a1" providerId="ADAL" clId="{20D7A683-D71E-4F73-B8C7-28AA667C6A1C}" dt="2023-09-21T06:48:55.883" v="807" actId="478"/>
          <ac:picMkLst>
            <pc:docMk/>
            <pc:sldMk cId="3897718573" sldId="357"/>
            <ac:picMk id="4" creationId="{D463FA78-985F-AF07-017E-735CC5160438}"/>
          </ac:picMkLst>
        </pc:picChg>
        <pc:picChg chg="add mod">
          <ac:chgData name="Teea Mäkinen" userId="62331092-9d66-49e8-971b-ba4f0b4574a1" providerId="ADAL" clId="{20D7A683-D71E-4F73-B8C7-28AA667C6A1C}" dt="2023-10-18T06:57:13.832" v="913" actId="962"/>
          <ac:picMkLst>
            <pc:docMk/>
            <pc:sldMk cId="3897718573" sldId="357"/>
            <ac:picMk id="5" creationId="{A6DB4FF6-08A7-3F4F-C975-42FC3ECAA8C4}"/>
          </ac:picMkLst>
        </pc:picChg>
      </pc:sldChg>
      <pc:sldChg chg="addSp delSp modSp add mod ord">
        <pc:chgData name="Teea Mäkinen" userId="62331092-9d66-49e8-971b-ba4f0b4574a1" providerId="ADAL" clId="{20D7A683-D71E-4F73-B8C7-28AA667C6A1C}" dt="2023-10-18T06:57:09.347" v="911" actId="962"/>
        <pc:sldMkLst>
          <pc:docMk/>
          <pc:sldMk cId="840019891" sldId="358"/>
        </pc:sldMkLst>
        <pc:spChg chg="del">
          <ac:chgData name="Teea Mäkinen" userId="62331092-9d66-49e8-971b-ba4f0b4574a1" providerId="ADAL" clId="{20D7A683-D71E-4F73-B8C7-28AA667C6A1C}" dt="2023-09-21T06:49:05.792" v="811" actId="478"/>
          <ac:spMkLst>
            <pc:docMk/>
            <pc:sldMk cId="840019891" sldId="358"/>
            <ac:spMk id="2" creationId="{EC73BB53-EE73-0725-1824-4F40493C1934}"/>
          </ac:spMkLst>
        </pc:spChg>
        <pc:picChg chg="del">
          <ac:chgData name="Teea Mäkinen" userId="62331092-9d66-49e8-971b-ba4f0b4574a1" providerId="ADAL" clId="{20D7A683-D71E-4F73-B8C7-28AA667C6A1C}" dt="2023-09-21T06:49:04.157" v="810" actId="478"/>
          <ac:picMkLst>
            <pc:docMk/>
            <pc:sldMk cId="840019891" sldId="358"/>
            <ac:picMk id="4" creationId="{D463FA78-985F-AF07-017E-735CC5160438}"/>
          </ac:picMkLst>
        </pc:picChg>
        <pc:picChg chg="add mod">
          <ac:chgData name="Teea Mäkinen" userId="62331092-9d66-49e8-971b-ba4f0b4574a1" providerId="ADAL" clId="{20D7A683-D71E-4F73-B8C7-28AA667C6A1C}" dt="2023-10-18T06:57:09.347" v="911" actId="962"/>
          <ac:picMkLst>
            <pc:docMk/>
            <pc:sldMk cId="840019891" sldId="358"/>
            <ac:picMk id="5" creationId="{932EAF65-A099-43C3-2195-B508DDEF3635}"/>
          </ac:picMkLst>
        </pc:picChg>
      </pc:sldChg>
    </pc:docChg>
  </pc:docChgLst>
  <pc:docChgLst>
    <pc:chgData name="Kielipalvelu Jackie Kosonen" userId="cb21079329b559a2" providerId="LiveId" clId="{6C50552F-1C70-4E89-8FEF-D7CCA897AC29}"/>
    <pc:docChg chg="undo custSel modSld">
      <pc:chgData name="Kielipalvelu Jackie Kosonen" userId="cb21079329b559a2" providerId="LiveId" clId="{6C50552F-1C70-4E89-8FEF-D7CCA897AC29}" dt="2023-08-31T04:26:44.247" v="377" actId="20577"/>
      <pc:docMkLst>
        <pc:docMk/>
      </pc:docMkLst>
      <pc:sldChg chg="modSp mod">
        <pc:chgData name="Kielipalvelu Jackie Kosonen" userId="cb21079329b559a2" providerId="LiveId" clId="{6C50552F-1C70-4E89-8FEF-D7CCA897AC29}" dt="2023-08-30T17:12:11.538" v="201" actId="27636"/>
        <pc:sldMkLst>
          <pc:docMk/>
          <pc:sldMk cId="1988273031" sldId="261"/>
        </pc:sldMkLst>
        <pc:spChg chg="mod">
          <ac:chgData name="Kielipalvelu Jackie Kosonen" userId="cb21079329b559a2" providerId="LiveId" clId="{6C50552F-1C70-4E89-8FEF-D7CCA897AC29}" dt="2023-08-30T17:12:11.538" v="201" actId="27636"/>
          <ac:spMkLst>
            <pc:docMk/>
            <pc:sldMk cId="1988273031" sldId="261"/>
            <ac:spMk id="2" creationId="{B6EBF3A9-0ADE-C94E-8B8D-BE1227B347C4}"/>
          </ac:spMkLst>
        </pc:spChg>
      </pc:sldChg>
      <pc:sldChg chg="modSp mod">
        <pc:chgData name="Kielipalvelu Jackie Kosonen" userId="cb21079329b559a2" providerId="LiveId" clId="{6C50552F-1C70-4E89-8FEF-D7CCA897AC29}" dt="2023-08-30T16:47:03.446" v="23" actId="20577"/>
        <pc:sldMkLst>
          <pc:docMk/>
          <pc:sldMk cId="2916407602" sldId="263"/>
        </pc:sldMkLst>
        <pc:spChg chg="mod">
          <ac:chgData name="Kielipalvelu Jackie Kosonen" userId="cb21079329b559a2" providerId="LiveId" clId="{6C50552F-1C70-4E89-8FEF-D7CCA897AC29}" dt="2023-08-30T16:47:03.446" v="23" actId="20577"/>
          <ac:spMkLst>
            <pc:docMk/>
            <pc:sldMk cId="2916407602" sldId="263"/>
            <ac:spMk id="2" creationId="{84C802E3-DBBE-7841-B9A5-0CAD27820403}"/>
          </ac:spMkLst>
        </pc:spChg>
      </pc:sldChg>
      <pc:sldChg chg="modSp mod">
        <pc:chgData name="Kielipalvelu Jackie Kosonen" userId="cb21079329b559a2" providerId="LiveId" clId="{6C50552F-1C70-4E89-8FEF-D7CCA897AC29}" dt="2023-08-30T16:46:48.556" v="17" actId="14100"/>
        <pc:sldMkLst>
          <pc:docMk/>
          <pc:sldMk cId="3195103809" sldId="267"/>
        </pc:sldMkLst>
        <pc:spChg chg="mod">
          <ac:chgData name="Kielipalvelu Jackie Kosonen" userId="cb21079329b559a2" providerId="LiveId" clId="{6C50552F-1C70-4E89-8FEF-D7CCA897AC29}" dt="2023-08-30T16:46:43.851" v="16" actId="14100"/>
          <ac:spMkLst>
            <pc:docMk/>
            <pc:sldMk cId="3195103809" sldId="267"/>
            <ac:spMk id="2" creationId="{A0C00DCB-A317-4845-93DB-43AED5057D5B}"/>
          </ac:spMkLst>
        </pc:spChg>
        <pc:spChg chg="mod">
          <ac:chgData name="Kielipalvelu Jackie Kosonen" userId="cb21079329b559a2" providerId="LiveId" clId="{6C50552F-1C70-4E89-8FEF-D7CCA897AC29}" dt="2023-08-30T16:46:48.556" v="17" actId="14100"/>
          <ac:spMkLst>
            <pc:docMk/>
            <pc:sldMk cId="3195103809" sldId="267"/>
            <ac:spMk id="28" creationId="{8BDA3FD7-567F-6446-99C2-FDE61AC910DF}"/>
          </ac:spMkLst>
        </pc:spChg>
      </pc:sldChg>
      <pc:sldChg chg="modSp mod">
        <pc:chgData name="Kielipalvelu Jackie Kosonen" userId="cb21079329b559a2" providerId="LiveId" clId="{6C50552F-1C70-4E89-8FEF-D7CCA897AC29}" dt="2023-08-30T17:12:11.548" v="202" actId="27636"/>
        <pc:sldMkLst>
          <pc:docMk/>
          <pc:sldMk cId="4129989624" sldId="270"/>
        </pc:sldMkLst>
        <pc:spChg chg="mod">
          <ac:chgData name="Kielipalvelu Jackie Kosonen" userId="cb21079329b559a2" providerId="LiveId" clId="{6C50552F-1C70-4E89-8FEF-D7CCA897AC29}" dt="2023-08-30T17:12:11.548" v="202" actId="27636"/>
          <ac:spMkLst>
            <pc:docMk/>
            <pc:sldMk cId="4129989624" sldId="270"/>
            <ac:spMk id="2" creationId="{0F998CBE-5E31-E34A-9BB8-47396276C4E1}"/>
          </ac:spMkLst>
        </pc:spChg>
      </pc:sldChg>
      <pc:sldChg chg="modSp mod">
        <pc:chgData name="Kielipalvelu Jackie Kosonen" userId="cb21079329b559a2" providerId="LiveId" clId="{6C50552F-1C70-4E89-8FEF-D7CCA897AC29}" dt="2023-08-30T17:43:36.130" v="369" actId="2"/>
        <pc:sldMkLst>
          <pc:docMk/>
          <pc:sldMk cId="4247623715" sldId="279"/>
        </pc:sldMkLst>
        <pc:spChg chg="mod">
          <ac:chgData name="Kielipalvelu Jackie Kosonen" userId="cb21079329b559a2" providerId="LiveId" clId="{6C50552F-1C70-4E89-8FEF-D7CCA897AC29}" dt="2023-08-30T17:43:36.130" v="369" actId="2"/>
          <ac:spMkLst>
            <pc:docMk/>
            <pc:sldMk cId="4247623715" sldId="279"/>
            <ac:spMk id="3" creationId="{230BC4E1-F5BB-A84B-A7CF-7AF43AD9FEAF}"/>
          </ac:spMkLst>
        </pc:spChg>
      </pc:sldChg>
      <pc:sldChg chg="modSp mod">
        <pc:chgData name="Kielipalvelu Jackie Kosonen" userId="cb21079329b559a2" providerId="LiveId" clId="{6C50552F-1C70-4E89-8FEF-D7CCA897AC29}" dt="2023-08-30T17:36:04.876" v="364" actId="20577"/>
        <pc:sldMkLst>
          <pc:docMk/>
          <pc:sldMk cId="266104300" sldId="280"/>
        </pc:sldMkLst>
        <pc:spChg chg="mod">
          <ac:chgData name="Kielipalvelu Jackie Kosonen" userId="cb21079329b559a2" providerId="LiveId" clId="{6C50552F-1C70-4E89-8FEF-D7CCA897AC29}" dt="2023-08-30T17:12:11.625" v="206" actId="27636"/>
          <ac:spMkLst>
            <pc:docMk/>
            <pc:sldMk cId="266104300" sldId="280"/>
            <ac:spMk id="2" creationId="{DD46DCD1-E712-114D-98AA-65341DAE7AD3}"/>
          </ac:spMkLst>
        </pc:spChg>
        <pc:spChg chg="mod">
          <ac:chgData name="Kielipalvelu Jackie Kosonen" userId="cb21079329b559a2" providerId="LiveId" clId="{6C50552F-1C70-4E89-8FEF-D7CCA897AC29}" dt="2023-08-30T17:36:04.876" v="364" actId="20577"/>
          <ac:spMkLst>
            <pc:docMk/>
            <pc:sldMk cId="266104300" sldId="280"/>
            <ac:spMk id="7" creationId="{6689B526-44AB-824E-B47D-4B77ED145846}"/>
          </ac:spMkLst>
        </pc:spChg>
      </pc:sldChg>
      <pc:sldChg chg="modSp mod">
        <pc:chgData name="Kielipalvelu Jackie Kosonen" userId="cb21079329b559a2" providerId="LiveId" clId="{6C50552F-1C70-4E89-8FEF-D7CCA897AC29}" dt="2023-08-30T16:56:19.081" v="40" actId="20577"/>
        <pc:sldMkLst>
          <pc:docMk/>
          <pc:sldMk cId="1076302268" sldId="284"/>
        </pc:sldMkLst>
        <pc:spChg chg="mod">
          <ac:chgData name="Kielipalvelu Jackie Kosonen" userId="cb21079329b559a2" providerId="LiveId" clId="{6C50552F-1C70-4E89-8FEF-D7CCA897AC29}" dt="2023-08-30T16:56:19.081" v="40" actId="20577"/>
          <ac:spMkLst>
            <pc:docMk/>
            <pc:sldMk cId="1076302268" sldId="284"/>
            <ac:spMk id="30" creationId="{95EB227C-4317-8943-BA4B-E6EE324314C9}"/>
          </ac:spMkLst>
        </pc:spChg>
      </pc:sldChg>
      <pc:sldChg chg="modSp mod">
        <pc:chgData name="Kielipalvelu Jackie Kosonen" userId="cb21079329b559a2" providerId="LiveId" clId="{6C50552F-1C70-4E89-8FEF-D7CCA897AC29}" dt="2023-08-30T17:43:42.273" v="375" actId="2"/>
        <pc:sldMkLst>
          <pc:docMk/>
          <pc:sldMk cId="768775292" sldId="286"/>
        </pc:sldMkLst>
        <pc:spChg chg="mod">
          <ac:chgData name="Kielipalvelu Jackie Kosonen" userId="cb21079329b559a2" providerId="LiveId" clId="{6C50552F-1C70-4E89-8FEF-D7CCA897AC29}" dt="2023-08-30T17:43:42.273" v="375" actId="2"/>
          <ac:spMkLst>
            <pc:docMk/>
            <pc:sldMk cId="768775292" sldId="286"/>
            <ac:spMk id="30" creationId="{95EB227C-4317-8943-BA4B-E6EE324314C9}"/>
          </ac:spMkLst>
        </pc:spChg>
      </pc:sldChg>
      <pc:sldChg chg="modSp mod">
        <pc:chgData name="Kielipalvelu Jackie Kosonen" userId="cb21079329b559a2" providerId="LiveId" clId="{6C50552F-1C70-4E89-8FEF-D7CCA897AC29}" dt="2023-08-30T17:12:11.572" v="203" actId="27636"/>
        <pc:sldMkLst>
          <pc:docMk/>
          <pc:sldMk cId="546424705" sldId="287"/>
        </pc:sldMkLst>
        <pc:spChg chg="mod">
          <ac:chgData name="Kielipalvelu Jackie Kosonen" userId="cb21079329b559a2" providerId="LiveId" clId="{6C50552F-1C70-4E89-8FEF-D7CCA897AC29}" dt="2023-08-30T17:12:11.572" v="203" actId="27636"/>
          <ac:spMkLst>
            <pc:docMk/>
            <pc:sldMk cId="546424705" sldId="287"/>
            <ac:spMk id="3" creationId="{230BC4E1-F5BB-A84B-A7CF-7AF43AD9FEAF}"/>
          </ac:spMkLst>
        </pc:spChg>
      </pc:sldChg>
      <pc:sldChg chg="modSp mod">
        <pc:chgData name="Kielipalvelu Jackie Kosonen" userId="cb21079329b559a2" providerId="LiveId" clId="{6C50552F-1C70-4E89-8FEF-D7CCA897AC29}" dt="2023-08-30T17:20:58.091" v="310" actId="20577"/>
        <pc:sldMkLst>
          <pc:docMk/>
          <pc:sldMk cId="1310620468" sldId="289"/>
        </pc:sldMkLst>
        <pc:spChg chg="mod">
          <ac:chgData name="Kielipalvelu Jackie Kosonen" userId="cb21079329b559a2" providerId="LiveId" clId="{6C50552F-1C70-4E89-8FEF-D7CCA897AC29}" dt="2023-08-30T17:20:58.091" v="310" actId="20577"/>
          <ac:spMkLst>
            <pc:docMk/>
            <pc:sldMk cId="1310620468" sldId="289"/>
            <ac:spMk id="7" creationId="{B9309821-3562-4517-516F-B24B43046F70}"/>
          </ac:spMkLst>
        </pc:spChg>
      </pc:sldChg>
      <pc:sldChg chg="modSp mod">
        <pc:chgData name="Kielipalvelu Jackie Kosonen" userId="cb21079329b559a2" providerId="LiveId" clId="{6C50552F-1C70-4E89-8FEF-D7CCA897AC29}" dt="2023-08-30T17:12:11.489" v="199" actId="27636"/>
        <pc:sldMkLst>
          <pc:docMk/>
          <pc:sldMk cId="3293427265" sldId="293"/>
        </pc:sldMkLst>
        <pc:spChg chg="mod">
          <ac:chgData name="Kielipalvelu Jackie Kosonen" userId="cb21079329b559a2" providerId="LiveId" clId="{6C50552F-1C70-4E89-8FEF-D7CCA897AC29}" dt="2023-08-30T17:12:11.489" v="199" actId="27636"/>
          <ac:spMkLst>
            <pc:docMk/>
            <pc:sldMk cId="3293427265" sldId="293"/>
            <ac:spMk id="2" creationId="{A0C00DCB-A317-4845-93DB-43AED5057D5B}"/>
          </ac:spMkLst>
        </pc:spChg>
      </pc:sldChg>
      <pc:sldChg chg="modSp mod">
        <pc:chgData name="Kielipalvelu Jackie Kosonen" userId="cb21079329b559a2" providerId="LiveId" clId="{6C50552F-1C70-4E89-8FEF-D7CCA897AC29}" dt="2023-08-30T17:30:10.910" v="337" actId="14100"/>
        <pc:sldMkLst>
          <pc:docMk/>
          <pc:sldMk cId="1103894162" sldId="295"/>
        </pc:sldMkLst>
        <pc:spChg chg="mod">
          <ac:chgData name="Kielipalvelu Jackie Kosonen" userId="cb21079329b559a2" providerId="LiveId" clId="{6C50552F-1C70-4E89-8FEF-D7CCA897AC29}" dt="2023-08-30T17:30:10.910" v="337" actId="14100"/>
          <ac:spMkLst>
            <pc:docMk/>
            <pc:sldMk cId="1103894162" sldId="295"/>
            <ac:spMk id="7" creationId="{6689B526-44AB-824E-B47D-4B77ED145846}"/>
          </ac:spMkLst>
        </pc:spChg>
      </pc:sldChg>
      <pc:sldChg chg="modSp mod">
        <pc:chgData name="Kielipalvelu Jackie Kosonen" userId="cb21079329b559a2" providerId="LiveId" clId="{6C50552F-1C70-4E89-8FEF-D7CCA897AC29}" dt="2023-08-30T17:12:11.590" v="204" actId="27636"/>
        <pc:sldMkLst>
          <pc:docMk/>
          <pc:sldMk cId="3173832791" sldId="300"/>
        </pc:sldMkLst>
        <pc:spChg chg="mod">
          <ac:chgData name="Kielipalvelu Jackie Kosonen" userId="cb21079329b559a2" providerId="LiveId" clId="{6C50552F-1C70-4E89-8FEF-D7CCA897AC29}" dt="2023-08-30T17:12:11.590" v="204" actId="27636"/>
          <ac:spMkLst>
            <pc:docMk/>
            <pc:sldMk cId="3173832791" sldId="300"/>
            <ac:spMk id="14" creationId="{2A49AECB-2705-2DC9-1F03-CC288FFEA1A5}"/>
          </ac:spMkLst>
        </pc:spChg>
      </pc:sldChg>
      <pc:sldChg chg="modSp mod">
        <pc:chgData name="Kielipalvelu Jackie Kosonen" userId="cb21079329b559a2" providerId="LiveId" clId="{6C50552F-1C70-4E89-8FEF-D7CCA897AC29}" dt="2023-08-30T17:17:56.716" v="227" actId="14100"/>
        <pc:sldMkLst>
          <pc:docMk/>
          <pc:sldMk cId="1339195261" sldId="301"/>
        </pc:sldMkLst>
        <pc:spChg chg="mod">
          <ac:chgData name="Kielipalvelu Jackie Kosonen" userId="cb21079329b559a2" providerId="LiveId" clId="{6C50552F-1C70-4E89-8FEF-D7CCA897AC29}" dt="2023-08-30T17:16:56.836" v="218" actId="20577"/>
          <ac:spMkLst>
            <pc:docMk/>
            <pc:sldMk cId="1339195261" sldId="301"/>
            <ac:spMk id="2" creationId="{DD46DCD1-E712-114D-98AA-65341DAE7AD3}"/>
          </ac:spMkLst>
        </pc:spChg>
        <pc:spChg chg="mod">
          <ac:chgData name="Kielipalvelu Jackie Kosonen" userId="cb21079329b559a2" providerId="LiveId" clId="{6C50552F-1C70-4E89-8FEF-D7CCA897AC29}" dt="2023-08-30T17:17:56.716" v="227" actId="14100"/>
          <ac:spMkLst>
            <pc:docMk/>
            <pc:sldMk cId="1339195261" sldId="301"/>
            <ac:spMk id="7" creationId="{6689B526-44AB-824E-B47D-4B77ED145846}"/>
          </ac:spMkLst>
        </pc:spChg>
      </pc:sldChg>
      <pc:sldChg chg="modSp mod">
        <pc:chgData name="Kielipalvelu Jackie Kosonen" userId="cb21079329b559a2" providerId="LiveId" clId="{6C50552F-1C70-4E89-8FEF-D7CCA897AC29}" dt="2023-08-30T17:18:59.875" v="248" actId="313"/>
        <pc:sldMkLst>
          <pc:docMk/>
          <pc:sldMk cId="922294993" sldId="304"/>
        </pc:sldMkLst>
        <pc:spChg chg="mod">
          <ac:chgData name="Kielipalvelu Jackie Kosonen" userId="cb21079329b559a2" providerId="LiveId" clId="{6C50552F-1C70-4E89-8FEF-D7CCA897AC29}" dt="2023-08-30T17:18:59.875" v="248" actId="313"/>
          <ac:spMkLst>
            <pc:docMk/>
            <pc:sldMk cId="922294993" sldId="304"/>
            <ac:spMk id="7" creationId="{6689B526-44AB-824E-B47D-4B77ED145846}"/>
          </ac:spMkLst>
        </pc:spChg>
      </pc:sldChg>
      <pc:sldChg chg="modSp mod">
        <pc:chgData name="Kielipalvelu Jackie Kosonen" userId="cb21079329b559a2" providerId="LiveId" clId="{6C50552F-1C70-4E89-8FEF-D7CCA897AC29}" dt="2023-08-30T17:02:23.720" v="66" actId="20577"/>
        <pc:sldMkLst>
          <pc:docMk/>
          <pc:sldMk cId="199564873" sldId="309"/>
        </pc:sldMkLst>
        <pc:spChg chg="mod">
          <ac:chgData name="Kielipalvelu Jackie Kosonen" userId="cb21079329b559a2" providerId="LiveId" clId="{6C50552F-1C70-4E89-8FEF-D7CCA897AC29}" dt="2023-08-30T17:02:23.720" v="66" actId="20577"/>
          <ac:spMkLst>
            <pc:docMk/>
            <pc:sldMk cId="199564873" sldId="309"/>
            <ac:spMk id="3" creationId="{230BC4E1-F5BB-A84B-A7CF-7AF43AD9FEAF}"/>
          </ac:spMkLst>
        </pc:spChg>
      </pc:sldChg>
      <pc:sldChg chg="modSp mod">
        <pc:chgData name="Kielipalvelu Jackie Kosonen" userId="cb21079329b559a2" providerId="LiveId" clId="{6C50552F-1C70-4E89-8FEF-D7CCA897AC29}" dt="2023-08-30T17:03:06.464" v="76" actId="20577"/>
        <pc:sldMkLst>
          <pc:docMk/>
          <pc:sldMk cId="1247409424" sldId="310"/>
        </pc:sldMkLst>
        <pc:spChg chg="mod">
          <ac:chgData name="Kielipalvelu Jackie Kosonen" userId="cb21079329b559a2" providerId="LiveId" clId="{6C50552F-1C70-4E89-8FEF-D7CCA897AC29}" dt="2023-08-30T17:03:06.464" v="76" actId="20577"/>
          <ac:spMkLst>
            <pc:docMk/>
            <pc:sldMk cId="1247409424" sldId="310"/>
            <ac:spMk id="3" creationId="{230BC4E1-F5BB-A84B-A7CF-7AF43AD9FEAF}"/>
          </ac:spMkLst>
        </pc:spChg>
      </pc:sldChg>
      <pc:sldChg chg="modSp mod">
        <pc:chgData name="Kielipalvelu Jackie Kosonen" userId="cb21079329b559a2" providerId="LiveId" clId="{6C50552F-1C70-4E89-8FEF-D7CCA897AC29}" dt="2023-08-30T17:18:23.642" v="240" actId="20577"/>
        <pc:sldMkLst>
          <pc:docMk/>
          <pc:sldMk cId="3912150226" sldId="314"/>
        </pc:sldMkLst>
        <pc:spChg chg="mod">
          <ac:chgData name="Kielipalvelu Jackie Kosonen" userId="cb21079329b559a2" providerId="LiveId" clId="{6C50552F-1C70-4E89-8FEF-D7CCA897AC29}" dt="2023-08-30T17:18:23.642" v="240" actId="20577"/>
          <ac:spMkLst>
            <pc:docMk/>
            <pc:sldMk cId="3912150226" sldId="314"/>
            <ac:spMk id="7" creationId="{6689B526-44AB-824E-B47D-4B77ED145846}"/>
          </ac:spMkLst>
        </pc:spChg>
      </pc:sldChg>
      <pc:sldChg chg="modSp mod">
        <pc:chgData name="Kielipalvelu Jackie Kosonen" userId="cb21079329b559a2" providerId="LiveId" clId="{6C50552F-1C70-4E89-8FEF-D7CCA897AC29}" dt="2023-08-30T17:05:42.256" v="117" actId="20577"/>
        <pc:sldMkLst>
          <pc:docMk/>
          <pc:sldMk cId="2192951517" sldId="315"/>
        </pc:sldMkLst>
        <pc:spChg chg="mod">
          <ac:chgData name="Kielipalvelu Jackie Kosonen" userId="cb21079329b559a2" providerId="LiveId" clId="{6C50552F-1C70-4E89-8FEF-D7CCA897AC29}" dt="2023-08-30T17:05:42.256" v="117" actId="20577"/>
          <ac:spMkLst>
            <pc:docMk/>
            <pc:sldMk cId="2192951517" sldId="315"/>
            <ac:spMk id="14" creationId="{2A49AECB-2705-2DC9-1F03-CC288FFEA1A5}"/>
          </ac:spMkLst>
        </pc:spChg>
      </pc:sldChg>
      <pc:sldChg chg="modSp mod">
        <pc:chgData name="Kielipalvelu Jackie Kosonen" userId="cb21079329b559a2" providerId="LiveId" clId="{6C50552F-1C70-4E89-8FEF-D7CCA897AC29}" dt="2023-08-30T17:07:59.056" v="195" actId="20577"/>
        <pc:sldMkLst>
          <pc:docMk/>
          <pc:sldMk cId="314974278" sldId="327"/>
        </pc:sldMkLst>
        <pc:spChg chg="mod">
          <ac:chgData name="Kielipalvelu Jackie Kosonen" userId="cb21079329b559a2" providerId="LiveId" clId="{6C50552F-1C70-4E89-8FEF-D7CCA897AC29}" dt="2023-08-30T17:07:19.244" v="170" actId="27636"/>
          <ac:spMkLst>
            <pc:docMk/>
            <pc:sldMk cId="314974278" sldId="327"/>
            <ac:spMk id="2" creationId="{BD84E519-DD27-8E4B-989C-7A51428B287C}"/>
          </ac:spMkLst>
        </pc:spChg>
        <pc:spChg chg="mod">
          <ac:chgData name="Kielipalvelu Jackie Kosonen" userId="cb21079329b559a2" providerId="LiveId" clId="{6C50552F-1C70-4E89-8FEF-D7CCA897AC29}" dt="2023-08-30T17:07:59.056" v="195" actId="20577"/>
          <ac:spMkLst>
            <pc:docMk/>
            <pc:sldMk cId="314974278" sldId="327"/>
            <ac:spMk id="3" creationId="{230BC4E1-F5BB-A84B-A7CF-7AF43AD9FEAF}"/>
          </ac:spMkLst>
        </pc:spChg>
      </pc:sldChg>
      <pc:sldChg chg="modSp mod">
        <pc:chgData name="Kielipalvelu Jackie Kosonen" userId="cb21079329b559a2" providerId="LiveId" clId="{6C50552F-1C70-4E89-8FEF-D7CCA897AC29}" dt="2023-08-30T17:43:29.381" v="367" actId="20577"/>
        <pc:sldMkLst>
          <pc:docMk/>
          <pc:sldMk cId="3406480789" sldId="328"/>
        </pc:sldMkLst>
        <pc:spChg chg="mod">
          <ac:chgData name="Kielipalvelu Jackie Kosonen" userId="cb21079329b559a2" providerId="LiveId" clId="{6C50552F-1C70-4E89-8FEF-D7CCA897AC29}" dt="2023-08-30T17:43:29.381" v="367" actId="20577"/>
          <ac:spMkLst>
            <pc:docMk/>
            <pc:sldMk cId="3406480789" sldId="328"/>
            <ac:spMk id="3" creationId="{230BC4E1-F5BB-A84B-A7CF-7AF43AD9FEAF}"/>
          </ac:spMkLst>
        </pc:spChg>
      </pc:sldChg>
      <pc:sldChg chg="modSp mod">
        <pc:chgData name="Kielipalvelu Jackie Kosonen" userId="cb21079329b559a2" providerId="LiveId" clId="{6C50552F-1C70-4E89-8FEF-D7CCA897AC29}" dt="2023-08-30T16:58:25.292" v="43" actId="20577"/>
        <pc:sldMkLst>
          <pc:docMk/>
          <pc:sldMk cId="1878619000" sldId="331"/>
        </pc:sldMkLst>
        <pc:spChg chg="mod">
          <ac:chgData name="Kielipalvelu Jackie Kosonen" userId="cb21079329b559a2" providerId="LiveId" clId="{6C50552F-1C70-4E89-8FEF-D7CCA897AC29}" dt="2023-08-30T16:58:25.292" v="43" actId="20577"/>
          <ac:spMkLst>
            <pc:docMk/>
            <pc:sldMk cId="1878619000" sldId="331"/>
            <ac:spMk id="6" creationId="{E608FF75-CDCD-9986-4B1A-61783EADD4E4}"/>
          </ac:spMkLst>
        </pc:spChg>
      </pc:sldChg>
      <pc:sldChg chg="modSp mod">
        <pc:chgData name="Kielipalvelu Jackie Kosonen" userId="cb21079329b559a2" providerId="LiveId" clId="{6C50552F-1C70-4E89-8FEF-D7CCA897AC29}" dt="2023-08-30T16:59:16.103" v="48" actId="14100"/>
        <pc:sldMkLst>
          <pc:docMk/>
          <pc:sldMk cId="678292965" sldId="332"/>
        </pc:sldMkLst>
        <pc:spChg chg="mod">
          <ac:chgData name="Kielipalvelu Jackie Kosonen" userId="cb21079329b559a2" providerId="LiveId" clId="{6C50552F-1C70-4E89-8FEF-D7CCA897AC29}" dt="2023-08-30T16:59:16.103" v="48" actId="14100"/>
          <ac:spMkLst>
            <pc:docMk/>
            <pc:sldMk cId="678292965" sldId="332"/>
            <ac:spMk id="2" creationId="{5EDFF2AF-9E07-6255-632B-84E66B0C8A38}"/>
          </ac:spMkLst>
        </pc:spChg>
      </pc:sldChg>
      <pc:sldChg chg="modSp mod">
        <pc:chgData name="Kielipalvelu Jackie Kosonen" userId="cb21079329b559a2" providerId="LiveId" clId="{6C50552F-1C70-4E89-8FEF-D7CCA897AC29}" dt="2023-08-30T17:43:22.165" v="365" actId="2"/>
        <pc:sldMkLst>
          <pc:docMk/>
          <pc:sldMk cId="2380916954" sldId="333"/>
        </pc:sldMkLst>
        <pc:spChg chg="mod">
          <ac:chgData name="Kielipalvelu Jackie Kosonen" userId="cb21079329b559a2" providerId="LiveId" clId="{6C50552F-1C70-4E89-8FEF-D7CCA897AC29}" dt="2023-08-30T17:43:22.165" v="365" actId="2"/>
          <ac:spMkLst>
            <pc:docMk/>
            <pc:sldMk cId="2380916954" sldId="333"/>
            <ac:spMk id="2" creationId="{EE1A822D-BDEB-B651-96B5-43CF5EB7214D}"/>
          </ac:spMkLst>
        </pc:spChg>
        <pc:spChg chg="mod">
          <ac:chgData name="Kielipalvelu Jackie Kosonen" userId="cb21079329b559a2" providerId="LiveId" clId="{6C50552F-1C70-4E89-8FEF-D7CCA897AC29}" dt="2023-08-30T17:00:45.049" v="51" actId="1076"/>
          <ac:spMkLst>
            <pc:docMk/>
            <pc:sldMk cId="2380916954" sldId="333"/>
            <ac:spMk id="3" creationId="{68900609-9B2B-079B-C318-DF1AD38BB592}"/>
          </ac:spMkLst>
        </pc:spChg>
        <pc:picChg chg="mod">
          <ac:chgData name="Kielipalvelu Jackie Kosonen" userId="cb21079329b559a2" providerId="LiveId" clId="{6C50552F-1C70-4E89-8FEF-D7CCA897AC29}" dt="2023-08-30T17:00:33.441" v="49" actId="1076"/>
          <ac:picMkLst>
            <pc:docMk/>
            <pc:sldMk cId="2380916954" sldId="333"/>
            <ac:picMk id="9" creationId="{98673682-1720-8BA9-2145-F493C8FC04C6}"/>
          </ac:picMkLst>
        </pc:picChg>
      </pc:sldChg>
      <pc:sldChg chg="modSp mod">
        <pc:chgData name="Kielipalvelu Jackie Kosonen" userId="cb21079329b559a2" providerId="LiveId" clId="{6C50552F-1C70-4E89-8FEF-D7CCA897AC29}" dt="2023-08-30T17:06:13.622" v="122" actId="20577"/>
        <pc:sldMkLst>
          <pc:docMk/>
          <pc:sldMk cId="2684906089" sldId="334"/>
        </pc:sldMkLst>
        <pc:spChg chg="mod">
          <ac:chgData name="Kielipalvelu Jackie Kosonen" userId="cb21079329b559a2" providerId="LiveId" clId="{6C50552F-1C70-4E89-8FEF-D7CCA897AC29}" dt="2023-08-30T17:06:13.622" v="122" actId="20577"/>
          <ac:spMkLst>
            <pc:docMk/>
            <pc:sldMk cId="2684906089" sldId="334"/>
            <ac:spMk id="19" creationId="{F8E82087-82D3-F391-A984-1A5648FC9D7F}"/>
          </ac:spMkLst>
        </pc:spChg>
        <pc:spChg chg="mod">
          <ac:chgData name="Kielipalvelu Jackie Kosonen" userId="cb21079329b559a2" providerId="LiveId" clId="{6C50552F-1C70-4E89-8FEF-D7CCA897AC29}" dt="2023-08-30T17:06:00.907" v="119" actId="14100"/>
          <ac:spMkLst>
            <pc:docMk/>
            <pc:sldMk cId="2684906089" sldId="334"/>
            <ac:spMk id="21" creationId="{0D71DA1A-C335-B350-CD68-072E976A2602}"/>
          </ac:spMkLst>
        </pc:spChg>
      </pc:sldChg>
      <pc:sldChg chg="modSp mod">
        <pc:chgData name="Kielipalvelu Jackie Kosonen" userId="cb21079329b559a2" providerId="LiveId" clId="{6C50552F-1C70-4E89-8FEF-D7CCA897AC29}" dt="2023-08-30T16:56:47.222" v="41" actId="1076"/>
        <pc:sldMkLst>
          <pc:docMk/>
          <pc:sldMk cId="3469035856" sldId="336"/>
        </pc:sldMkLst>
        <pc:picChg chg="mod">
          <ac:chgData name="Kielipalvelu Jackie Kosonen" userId="cb21079329b559a2" providerId="LiveId" clId="{6C50552F-1C70-4E89-8FEF-D7CCA897AC29}" dt="2023-08-30T16:56:47.222" v="41" actId="1076"/>
          <ac:picMkLst>
            <pc:docMk/>
            <pc:sldMk cId="3469035856" sldId="336"/>
            <ac:picMk id="8" creationId="{443C9F11-F75D-9148-6672-1ECF233E0E02}"/>
          </ac:picMkLst>
        </pc:picChg>
      </pc:sldChg>
      <pc:sldChg chg="modSp mod">
        <pc:chgData name="Kielipalvelu Jackie Kosonen" userId="cb21079329b559a2" providerId="LiveId" clId="{6C50552F-1C70-4E89-8FEF-D7CCA897AC29}" dt="2023-08-30T17:43:36.474" v="370" actId="2"/>
        <pc:sldMkLst>
          <pc:docMk/>
          <pc:sldMk cId="3150086579" sldId="337"/>
        </pc:sldMkLst>
        <pc:spChg chg="mod">
          <ac:chgData name="Kielipalvelu Jackie Kosonen" userId="cb21079329b559a2" providerId="LiveId" clId="{6C50552F-1C70-4E89-8FEF-D7CCA897AC29}" dt="2023-08-30T17:21:45.228" v="311" actId="14100"/>
          <ac:spMkLst>
            <pc:docMk/>
            <pc:sldMk cId="3150086579" sldId="337"/>
            <ac:spMk id="2" creationId="{79C15C9F-79DA-7EFB-BC41-990458533B55}"/>
          </ac:spMkLst>
        </pc:spChg>
        <pc:spChg chg="mod">
          <ac:chgData name="Kielipalvelu Jackie Kosonen" userId="cb21079329b559a2" providerId="LiveId" clId="{6C50552F-1C70-4E89-8FEF-D7CCA897AC29}" dt="2023-08-30T17:43:36.474" v="370" actId="2"/>
          <ac:spMkLst>
            <pc:docMk/>
            <pc:sldMk cId="3150086579" sldId="337"/>
            <ac:spMk id="3" creationId="{2539C959-75A7-6505-04B5-E62F9B9CBF32}"/>
          </ac:spMkLst>
        </pc:spChg>
      </pc:sldChg>
      <pc:sldChg chg="modSp mod">
        <pc:chgData name="Kielipalvelu Jackie Kosonen" userId="cb21079329b559a2" providerId="LiveId" clId="{6C50552F-1C70-4E89-8FEF-D7CCA897AC29}" dt="2023-08-31T04:26:44.247" v="377" actId="20577"/>
        <pc:sldMkLst>
          <pc:docMk/>
          <pc:sldMk cId="2439858749" sldId="339"/>
        </pc:sldMkLst>
        <pc:spChg chg="mod">
          <ac:chgData name="Kielipalvelu Jackie Kosonen" userId="cb21079329b559a2" providerId="LiveId" clId="{6C50552F-1C70-4E89-8FEF-D7CCA897AC29}" dt="2023-08-30T17:10:42.453" v="196" actId="14100"/>
          <ac:spMkLst>
            <pc:docMk/>
            <pc:sldMk cId="2439858749" sldId="339"/>
            <ac:spMk id="2" creationId="{BD84E519-DD27-8E4B-989C-7A51428B287C}"/>
          </ac:spMkLst>
        </pc:spChg>
        <pc:spChg chg="mod">
          <ac:chgData name="Kielipalvelu Jackie Kosonen" userId="cb21079329b559a2" providerId="LiveId" clId="{6C50552F-1C70-4E89-8FEF-D7CCA897AC29}" dt="2023-08-31T04:26:44.247" v="377" actId="20577"/>
          <ac:spMkLst>
            <pc:docMk/>
            <pc:sldMk cId="2439858749" sldId="339"/>
            <ac:spMk id="3" creationId="{230BC4E1-F5BB-A84B-A7CF-7AF43AD9FEAF}"/>
          </ac:spMkLst>
        </pc:spChg>
      </pc:sldChg>
      <pc:sldChg chg="modSp mod">
        <pc:chgData name="Kielipalvelu Jackie Kosonen" userId="cb21079329b559a2" providerId="LiveId" clId="{6C50552F-1C70-4E89-8FEF-D7CCA897AC29}" dt="2023-08-30T17:12:11.605" v="205" actId="27636"/>
        <pc:sldMkLst>
          <pc:docMk/>
          <pc:sldMk cId="1429014644" sldId="340"/>
        </pc:sldMkLst>
        <pc:spChg chg="mod">
          <ac:chgData name="Kielipalvelu Jackie Kosonen" userId="cb21079329b559a2" providerId="LiveId" clId="{6C50552F-1C70-4E89-8FEF-D7CCA897AC29}" dt="2023-08-30T17:12:11.605" v="205" actId="27636"/>
          <ac:spMkLst>
            <pc:docMk/>
            <pc:sldMk cId="1429014644" sldId="340"/>
            <ac:spMk id="3" creationId="{230BC4E1-F5BB-A84B-A7CF-7AF43AD9FEAF}"/>
          </ac:spMkLst>
        </pc:spChg>
      </pc:sldChg>
      <pc:sldChg chg="addCm modCm">
        <pc:chgData name="Kielipalvelu Jackie Kosonen" userId="cb21079329b559a2" providerId="LiveId" clId="{6C50552F-1C70-4E89-8FEF-D7CCA897AC29}" dt="2023-08-30T17:13:14.906" v="209"/>
        <pc:sldMkLst>
          <pc:docMk/>
          <pc:sldMk cId="3421405685" sldId="350"/>
        </pc:sldMkLst>
      </pc:sldChg>
    </pc:docChg>
  </pc:docChgLst>
  <pc:docChgLst>
    <pc:chgData name="Teea Mäkinen" userId="62331092-9d66-49e8-971b-ba4f0b4574a1" providerId="ADAL" clId="{676AD8E1-EB45-4E7C-94F6-676AF94AE753}"/>
    <pc:docChg chg="modSld">
      <pc:chgData name="Teea Mäkinen" userId="62331092-9d66-49e8-971b-ba4f0b4574a1" providerId="ADAL" clId="{676AD8E1-EB45-4E7C-94F6-676AF94AE753}" dt="2023-08-23T09:51:18.663" v="0" actId="478"/>
      <pc:docMkLst>
        <pc:docMk/>
      </pc:docMkLst>
      <pc:sldChg chg="addSp delSp modSp">
        <pc:chgData name="Teea Mäkinen" userId="62331092-9d66-49e8-971b-ba4f0b4574a1" providerId="ADAL" clId="{676AD8E1-EB45-4E7C-94F6-676AF94AE753}" dt="2023-08-23T09:51:18.663" v="0" actId="478"/>
        <pc:sldMkLst>
          <pc:docMk/>
          <pc:sldMk cId="3150086579" sldId="337"/>
        </pc:sldMkLst>
        <pc:spChg chg="add mod">
          <ac:chgData name="Teea Mäkinen" userId="62331092-9d66-49e8-971b-ba4f0b4574a1" providerId="ADAL" clId="{676AD8E1-EB45-4E7C-94F6-676AF94AE753}" dt="2023-08-23T09:51:18.663" v="0" actId="478"/>
          <ac:spMkLst>
            <pc:docMk/>
            <pc:sldMk cId="3150086579" sldId="337"/>
            <ac:spMk id="4" creationId="{653DB74A-8C2A-8E1E-863A-378649F1AFAE}"/>
          </ac:spMkLst>
        </pc:spChg>
        <pc:picChg chg="del">
          <ac:chgData name="Teea Mäkinen" userId="62331092-9d66-49e8-971b-ba4f0b4574a1" providerId="ADAL" clId="{676AD8E1-EB45-4E7C-94F6-676AF94AE753}" dt="2023-08-23T09:51:18.663" v="0" actId="478"/>
          <ac:picMkLst>
            <pc:docMk/>
            <pc:sldMk cId="3150086579" sldId="337"/>
            <ac:picMk id="7" creationId="{3445F475-9E56-4780-48EF-02574B33E1E5}"/>
          </ac:picMkLst>
        </pc:picChg>
      </pc:sldChg>
    </pc:docChg>
  </pc:docChgLst>
  <pc:docChgLst>
    <pc:chgData name="Teea Mäkinen" userId="S::teea.makinen@ukkinstituutti.fi::62331092-9d66-49e8-971b-ba4f0b4574a1" providerId="AD" clId="Web-{E674A992-9C62-4277-B0DE-6B90BE4AB494}"/>
    <pc:docChg chg="modSld">
      <pc:chgData name="Teea Mäkinen" userId="S::teea.makinen@ukkinstituutti.fi::62331092-9d66-49e8-971b-ba4f0b4574a1" providerId="AD" clId="Web-{E674A992-9C62-4277-B0DE-6B90BE4AB494}" dt="2023-10-18T07:35:46.701" v="6"/>
      <pc:docMkLst>
        <pc:docMk/>
      </pc:docMkLst>
      <pc:sldChg chg="modNotes">
        <pc:chgData name="Teea Mäkinen" userId="S::teea.makinen@ukkinstituutti.fi::62331092-9d66-49e8-971b-ba4f0b4574a1" providerId="AD" clId="Web-{E674A992-9C62-4277-B0DE-6B90BE4AB494}" dt="2023-10-18T07:35:46.701" v="6"/>
        <pc:sldMkLst>
          <pc:docMk/>
          <pc:sldMk cId="266104300" sldId="280"/>
        </pc:sldMkLst>
      </pc:sldChg>
      <pc:sldChg chg="modNotes">
        <pc:chgData name="Teea Mäkinen" userId="S::teea.makinen@ukkinstituutti.fi::62331092-9d66-49e8-971b-ba4f0b4574a1" providerId="AD" clId="Web-{E674A992-9C62-4277-B0DE-6B90BE4AB494}" dt="2023-10-18T07:35:16.232" v="0"/>
        <pc:sldMkLst>
          <pc:docMk/>
          <pc:sldMk cId="546424705" sldId="287"/>
        </pc:sldMkLst>
      </pc:sldChg>
      <pc:sldChg chg="modNotes">
        <pc:chgData name="Teea Mäkinen" userId="S::teea.makinen@ukkinstituutti.fi::62331092-9d66-49e8-971b-ba4f0b4574a1" providerId="AD" clId="Web-{E674A992-9C62-4277-B0DE-6B90BE4AB494}" dt="2023-10-18T07:35:20.857" v="1"/>
        <pc:sldMkLst>
          <pc:docMk/>
          <pc:sldMk cId="384019008" sldId="308"/>
        </pc:sldMkLst>
      </pc:sldChg>
      <pc:sldChg chg="modNotes">
        <pc:chgData name="Teea Mäkinen" userId="S::teea.makinen@ukkinstituutti.fi::62331092-9d66-49e8-971b-ba4f0b4574a1" providerId="AD" clId="Web-{E674A992-9C62-4277-B0DE-6B90BE4AB494}" dt="2023-10-18T07:35:24.763" v="2"/>
        <pc:sldMkLst>
          <pc:docMk/>
          <pc:sldMk cId="199564873" sldId="309"/>
        </pc:sldMkLst>
      </pc:sldChg>
      <pc:sldChg chg="modNotes">
        <pc:chgData name="Teea Mäkinen" userId="S::teea.makinen@ukkinstituutti.fi::62331092-9d66-49e8-971b-ba4f0b4574a1" providerId="AD" clId="Web-{E674A992-9C62-4277-B0DE-6B90BE4AB494}" dt="2023-10-18T07:35:29.420" v="3"/>
        <pc:sldMkLst>
          <pc:docMk/>
          <pc:sldMk cId="1247409424" sldId="310"/>
        </pc:sldMkLst>
      </pc:sldChg>
      <pc:sldChg chg="modNotes">
        <pc:chgData name="Teea Mäkinen" userId="S::teea.makinen@ukkinstituutti.fi::62331092-9d66-49e8-971b-ba4f0b4574a1" providerId="AD" clId="Web-{E674A992-9C62-4277-B0DE-6B90BE4AB494}" dt="2023-10-18T07:35:39.467" v="5"/>
        <pc:sldMkLst>
          <pc:docMk/>
          <pc:sldMk cId="864980375" sldId="317"/>
        </pc:sldMkLst>
      </pc:sldChg>
      <pc:sldChg chg="modNotes">
        <pc:chgData name="Teea Mäkinen" userId="S::teea.makinen@ukkinstituutti.fi::62331092-9d66-49e8-971b-ba4f0b4574a1" providerId="AD" clId="Web-{E674A992-9C62-4277-B0DE-6B90BE4AB494}" dt="2023-10-18T07:35:35.670" v="4"/>
        <pc:sldMkLst>
          <pc:docMk/>
          <pc:sldMk cId="1429014644" sldId="34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i-FI" sz="1862" b="0" i="0" u="none" strike="noStrike" baseline="0" dirty="0" err="1">
                <a:effectLst/>
              </a:rPr>
              <a:t>Meeting</a:t>
            </a:r>
            <a:r>
              <a:rPr lang="fi-FI" sz="1862" b="0" i="0" u="none" strike="noStrike" baseline="0" dirty="0">
                <a:effectLst/>
              </a:rPr>
              <a:t> </a:t>
            </a:r>
            <a:r>
              <a:rPr lang="fi-FI" sz="1862" b="0" i="0" u="none" strike="noStrike" baseline="0" dirty="0" err="1">
                <a:effectLst/>
              </a:rPr>
              <a:t>the</a:t>
            </a:r>
            <a:r>
              <a:rPr lang="fi-FI" sz="1862" b="0" i="0" u="none" strike="noStrike" baseline="0" dirty="0">
                <a:effectLst/>
              </a:rPr>
              <a:t> </a:t>
            </a:r>
            <a:r>
              <a:rPr lang="fi-FI" sz="1862" b="0" i="0" u="none" strike="noStrike" baseline="0" dirty="0" err="1">
                <a:effectLst/>
              </a:rPr>
              <a:t>physical</a:t>
            </a:r>
            <a:r>
              <a:rPr lang="fi-FI" sz="1862" b="0" i="0" u="none" strike="noStrike" baseline="0" dirty="0">
                <a:effectLst/>
              </a:rPr>
              <a:t> </a:t>
            </a:r>
            <a:r>
              <a:rPr lang="fi-FI" sz="1862" b="0" i="0" u="none" strike="noStrike" baseline="0" dirty="0" err="1">
                <a:effectLst/>
              </a:rPr>
              <a:t>activity</a:t>
            </a:r>
            <a:r>
              <a:rPr lang="fi-FI" sz="1862" b="0" i="0" u="none" strike="noStrike" baseline="0" dirty="0">
                <a:effectLst/>
              </a:rPr>
              <a:t> </a:t>
            </a:r>
            <a:r>
              <a:rPr lang="fi-FI" sz="1862" b="0" i="0" u="none" strike="noStrike" baseline="0" dirty="0" err="1">
                <a:effectLst/>
              </a:rPr>
              <a:t>recommendation</a:t>
            </a:r>
            <a:endParaRPr lang="fi-FI"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Taul1!$B$1</c:f>
              <c:strCache>
                <c:ptCount val="1"/>
                <c:pt idx="0">
                  <c:v>7 y</c:v>
                </c:pt>
              </c:strCache>
            </c:strRef>
          </c:tx>
          <c:spPr>
            <a:solidFill>
              <a:schemeClr val="accent1">
                <a:shade val="50000"/>
              </a:schemeClr>
            </a:solidFill>
            <a:ln>
              <a:noFill/>
            </a:ln>
            <a:effectLst/>
          </c:spPr>
          <c:invertIfNegative val="0"/>
          <c:cat>
            <c:strRef>
              <c:f>Taul1!$A$2</c:f>
              <c:strCache>
                <c:ptCount val="1"/>
                <c:pt idx="0">
                  <c:v>Meeting the physical activity recommendation (%)</c:v>
                </c:pt>
              </c:strCache>
            </c:strRef>
          </c:cat>
          <c:val>
            <c:numRef>
              <c:f>Taul1!$B$2</c:f>
              <c:numCache>
                <c:formatCode>General</c:formatCode>
                <c:ptCount val="1"/>
                <c:pt idx="0">
                  <c:v>59</c:v>
                </c:pt>
              </c:numCache>
            </c:numRef>
          </c:val>
          <c:extLst>
            <c:ext xmlns:c16="http://schemas.microsoft.com/office/drawing/2014/chart" uri="{C3380CC4-5D6E-409C-BE32-E72D297353CC}">
              <c16:uniqueId val="{00000000-052A-4F38-A838-692026E35483}"/>
            </c:ext>
          </c:extLst>
        </c:ser>
        <c:ser>
          <c:idx val="1"/>
          <c:order val="1"/>
          <c:tx>
            <c:strRef>
              <c:f>Taul1!$C$1</c:f>
              <c:strCache>
                <c:ptCount val="1"/>
                <c:pt idx="0">
                  <c:v>9 y</c:v>
                </c:pt>
              </c:strCache>
            </c:strRef>
          </c:tx>
          <c:spPr>
            <a:solidFill>
              <a:schemeClr val="accent1">
                <a:shade val="70000"/>
              </a:schemeClr>
            </a:solidFill>
            <a:ln>
              <a:noFill/>
            </a:ln>
            <a:effectLst/>
          </c:spPr>
          <c:invertIfNegative val="0"/>
          <c:cat>
            <c:strRef>
              <c:f>Taul1!$A$2</c:f>
              <c:strCache>
                <c:ptCount val="1"/>
                <c:pt idx="0">
                  <c:v>Meeting the physical activity recommendation (%)</c:v>
                </c:pt>
              </c:strCache>
            </c:strRef>
          </c:cat>
          <c:val>
            <c:numRef>
              <c:f>Taul1!$C$2</c:f>
              <c:numCache>
                <c:formatCode>General</c:formatCode>
                <c:ptCount val="1"/>
                <c:pt idx="0">
                  <c:v>48</c:v>
                </c:pt>
              </c:numCache>
            </c:numRef>
          </c:val>
          <c:extLst>
            <c:ext xmlns:c16="http://schemas.microsoft.com/office/drawing/2014/chart" uri="{C3380CC4-5D6E-409C-BE32-E72D297353CC}">
              <c16:uniqueId val="{00000001-052A-4F38-A838-692026E35483}"/>
            </c:ext>
          </c:extLst>
        </c:ser>
        <c:ser>
          <c:idx val="2"/>
          <c:order val="2"/>
          <c:tx>
            <c:strRef>
              <c:f>Taul1!$D$1</c:f>
              <c:strCache>
                <c:ptCount val="1"/>
                <c:pt idx="0">
                  <c:v>11 y</c:v>
                </c:pt>
              </c:strCache>
            </c:strRef>
          </c:tx>
          <c:spPr>
            <a:solidFill>
              <a:schemeClr val="accent1">
                <a:shade val="90000"/>
              </a:schemeClr>
            </a:solidFill>
            <a:ln>
              <a:noFill/>
            </a:ln>
            <a:effectLst/>
          </c:spPr>
          <c:invertIfNegative val="0"/>
          <c:cat>
            <c:strRef>
              <c:f>Taul1!$A$2</c:f>
              <c:strCache>
                <c:ptCount val="1"/>
                <c:pt idx="0">
                  <c:v>Meeting the physical activity recommendation (%)</c:v>
                </c:pt>
              </c:strCache>
            </c:strRef>
          </c:cat>
          <c:val>
            <c:numRef>
              <c:f>Taul1!$D$2</c:f>
              <c:numCache>
                <c:formatCode>General</c:formatCode>
                <c:ptCount val="1"/>
                <c:pt idx="0">
                  <c:v>34</c:v>
                </c:pt>
              </c:numCache>
            </c:numRef>
          </c:val>
          <c:extLst>
            <c:ext xmlns:c16="http://schemas.microsoft.com/office/drawing/2014/chart" uri="{C3380CC4-5D6E-409C-BE32-E72D297353CC}">
              <c16:uniqueId val="{00000002-052A-4F38-A838-692026E35483}"/>
            </c:ext>
          </c:extLst>
        </c:ser>
        <c:ser>
          <c:idx val="3"/>
          <c:order val="3"/>
          <c:tx>
            <c:strRef>
              <c:f>Taul1!$E$1</c:f>
              <c:strCache>
                <c:ptCount val="1"/>
                <c:pt idx="0">
                  <c:v>13 y</c:v>
                </c:pt>
              </c:strCache>
            </c:strRef>
          </c:tx>
          <c:spPr>
            <a:solidFill>
              <a:schemeClr val="accent1">
                <a:tint val="90000"/>
              </a:schemeClr>
            </a:solidFill>
            <a:ln>
              <a:noFill/>
            </a:ln>
            <a:effectLst/>
          </c:spPr>
          <c:invertIfNegative val="0"/>
          <c:cat>
            <c:strRef>
              <c:f>Taul1!$A$2</c:f>
              <c:strCache>
                <c:ptCount val="1"/>
                <c:pt idx="0">
                  <c:v>Meeting the physical activity recommendation (%)</c:v>
                </c:pt>
              </c:strCache>
            </c:strRef>
          </c:cat>
          <c:val>
            <c:numRef>
              <c:f>Taul1!$E$2</c:f>
              <c:numCache>
                <c:formatCode>General</c:formatCode>
                <c:ptCount val="1"/>
                <c:pt idx="0">
                  <c:v>17</c:v>
                </c:pt>
              </c:numCache>
            </c:numRef>
          </c:val>
          <c:extLst>
            <c:ext xmlns:c16="http://schemas.microsoft.com/office/drawing/2014/chart" uri="{C3380CC4-5D6E-409C-BE32-E72D297353CC}">
              <c16:uniqueId val="{00000003-052A-4F38-A838-692026E35483}"/>
            </c:ext>
          </c:extLst>
        </c:ser>
        <c:ser>
          <c:idx val="4"/>
          <c:order val="4"/>
          <c:tx>
            <c:strRef>
              <c:f>Taul1!$F$1</c:f>
              <c:strCache>
                <c:ptCount val="1"/>
                <c:pt idx="0">
                  <c:v>15y</c:v>
                </c:pt>
              </c:strCache>
            </c:strRef>
          </c:tx>
          <c:spPr>
            <a:solidFill>
              <a:schemeClr val="accent1">
                <a:tint val="70000"/>
              </a:schemeClr>
            </a:solidFill>
            <a:ln>
              <a:noFill/>
            </a:ln>
            <a:effectLst/>
          </c:spPr>
          <c:invertIfNegative val="0"/>
          <c:cat>
            <c:strRef>
              <c:f>Taul1!$A$2</c:f>
              <c:strCache>
                <c:ptCount val="1"/>
                <c:pt idx="0">
                  <c:v>Meeting the physical activity recommendation (%)</c:v>
                </c:pt>
              </c:strCache>
            </c:strRef>
          </c:cat>
          <c:val>
            <c:numRef>
              <c:f>Taul1!$F$2</c:f>
              <c:numCache>
                <c:formatCode>General</c:formatCode>
                <c:ptCount val="1"/>
                <c:pt idx="0">
                  <c:v>9</c:v>
                </c:pt>
              </c:numCache>
            </c:numRef>
          </c:val>
          <c:extLst>
            <c:ext xmlns:c16="http://schemas.microsoft.com/office/drawing/2014/chart" uri="{C3380CC4-5D6E-409C-BE32-E72D297353CC}">
              <c16:uniqueId val="{00000004-052A-4F38-A838-692026E35483}"/>
            </c:ext>
          </c:extLst>
        </c:ser>
        <c:ser>
          <c:idx val="5"/>
          <c:order val="5"/>
          <c:tx>
            <c:strRef>
              <c:f>Taul1!$G$1</c:f>
              <c:strCache>
                <c:ptCount val="1"/>
                <c:pt idx="0">
                  <c:v>general upper secondary school</c:v>
                </c:pt>
              </c:strCache>
            </c:strRef>
          </c:tx>
          <c:spPr>
            <a:solidFill>
              <a:schemeClr val="accent1">
                <a:tint val="50000"/>
              </a:schemeClr>
            </a:solidFill>
            <a:ln>
              <a:noFill/>
            </a:ln>
            <a:effectLst/>
          </c:spPr>
          <c:invertIfNegative val="0"/>
          <c:cat>
            <c:strRef>
              <c:f>Taul1!$A$2</c:f>
              <c:strCache>
                <c:ptCount val="1"/>
                <c:pt idx="0">
                  <c:v>Meeting the physical activity recommendation (%)</c:v>
                </c:pt>
              </c:strCache>
            </c:strRef>
          </c:cat>
          <c:val>
            <c:numRef>
              <c:f>Taul1!$G$2</c:f>
              <c:numCache>
                <c:formatCode>General</c:formatCode>
                <c:ptCount val="1"/>
                <c:pt idx="0">
                  <c:v>2.6</c:v>
                </c:pt>
              </c:numCache>
            </c:numRef>
          </c:val>
          <c:extLst>
            <c:ext xmlns:c16="http://schemas.microsoft.com/office/drawing/2014/chart" uri="{C3380CC4-5D6E-409C-BE32-E72D297353CC}">
              <c16:uniqueId val="{00000005-052A-4F38-A838-692026E35483}"/>
            </c:ext>
          </c:extLst>
        </c:ser>
        <c:dLbls>
          <c:showLegendKey val="0"/>
          <c:showVal val="0"/>
          <c:showCatName val="0"/>
          <c:showSerName val="0"/>
          <c:showPercent val="0"/>
          <c:showBubbleSize val="0"/>
        </c:dLbls>
        <c:gapWidth val="219"/>
        <c:overlap val="-27"/>
        <c:axId val="210196384"/>
        <c:axId val="210186816"/>
      </c:barChart>
      <c:catAx>
        <c:axId val="21019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210186816"/>
        <c:crosses val="autoZero"/>
        <c:auto val="1"/>
        <c:lblAlgn val="ctr"/>
        <c:lblOffset val="100"/>
        <c:noMultiLvlLbl val="0"/>
      </c:catAx>
      <c:valAx>
        <c:axId val="210186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21019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FC963-660D-F34D-B950-A25B41F94706}" type="datetimeFigureOut">
              <a:rPr lang="en-FI" smtClean="0"/>
              <a:t>10/18/2023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188CD-4A89-A44B-83CD-6B80A988F6C9}" type="slidenum">
              <a:rPr lang="en-FI" smtClean="0"/>
              <a:t>‹#›</a:t>
            </a:fld>
            <a:endParaRPr lang="en-FI"/>
          </a:p>
        </p:txBody>
      </p:sp>
    </p:spTree>
    <p:extLst>
      <p:ext uri="{BB962C8B-B14F-4D97-AF65-F5344CB8AC3E}">
        <p14:creationId xmlns:p14="http://schemas.microsoft.com/office/powerpoint/2010/main" val="965507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1</a:t>
            </a:fld>
            <a:endParaRPr lang="en-FI"/>
          </a:p>
        </p:txBody>
      </p:sp>
    </p:spTree>
    <p:extLst>
      <p:ext uri="{BB962C8B-B14F-4D97-AF65-F5344CB8AC3E}">
        <p14:creationId xmlns:p14="http://schemas.microsoft.com/office/powerpoint/2010/main" val="1008265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35188CD-4A89-A44B-83CD-6B80A988F6C9}" type="slidenum">
              <a:rPr lang="en-FI" smtClean="0"/>
              <a:t>14</a:t>
            </a:fld>
            <a:endParaRPr lang="en-FI"/>
          </a:p>
        </p:txBody>
      </p:sp>
    </p:spTree>
    <p:extLst>
      <p:ext uri="{BB962C8B-B14F-4D97-AF65-F5344CB8AC3E}">
        <p14:creationId xmlns:p14="http://schemas.microsoft.com/office/powerpoint/2010/main" val="194048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35188CD-4A89-A44B-83CD-6B80A988F6C9}" type="slidenum">
              <a:rPr lang="en-FI" smtClean="0"/>
              <a:t>15</a:t>
            </a:fld>
            <a:endParaRPr lang="en-FI"/>
          </a:p>
        </p:txBody>
      </p:sp>
    </p:spTree>
    <p:extLst>
      <p:ext uri="{BB962C8B-B14F-4D97-AF65-F5344CB8AC3E}">
        <p14:creationId xmlns:p14="http://schemas.microsoft.com/office/powerpoint/2010/main" val="419036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18</a:t>
            </a:fld>
            <a:endParaRPr lang="en-FI"/>
          </a:p>
        </p:txBody>
      </p:sp>
    </p:spTree>
    <p:extLst>
      <p:ext uri="{BB962C8B-B14F-4D97-AF65-F5344CB8AC3E}">
        <p14:creationId xmlns:p14="http://schemas.microsoft.com/office/powerpoint/2010/main" val="3727153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23</a:t>
            </a:fld>
            <a:endParaRPr lang="en-FI"/>
          </a:p>
        </p:txBody>
      </p:sp>
    </p:spTree>
    <p:extLst>
      <p:ext uri="{BB962C8B-B14F-4D97-AF65-F5344CB8AC3E}">
        <p14:creationId xmlns:p14="http://schemas.microsoft.com/office/powerpoint/2010/main" val="600135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cs typeface="Calibri"/>
            </a:endParaRPr>
          </a:p>
        </p:txBody>
      </p:sp>
      <p:sp>
        <p:nvSpPr>
          <p:cNvPr id="4" name="Slide Number Placeholder 3"/>
          <p:cNvSpPr>
            <a:spLocks noGrp="1"/>
          </p:cNvSpPr>
          <p:nvPr>
            <p:ph type="sldNum" sz="quarter" idx="5"/>
          </p:nvPr>
        </p:nvSpPr>
        <p:spPr/>
        <p:txBody>
          <a:bodyPr/>
          <a:lstStyle/>
          <a:p>
            <a:fld id="{235188CD-4A89-A44B-83CD-6B80A988F6C9}" type="slidenum">
              <a:rPr lang="en-FI" smtClean="0"/>
              <a:t>24</a:t>
            </a:fld>
            <a:endParaRPr lang="en-FI"/>
          </a:p>
        </p:txBody>
      </p:sp>
    </p:spTree>
    <p:extLst>
      <p:ext uri="{BB962C8B-B14F-4D97-AF65-F5344CB8AC3E}">
        <p14:creationId xmlns:p14="http://schemas.microsoft.com/office/powerpoint/2010/main" val="207440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cs typeface="Calibri"/>
            </a:endParaRPr>
          </a:p>
        </p:txBody>
      </p:sp>
      <p:sp>
        <p:nvSpPr>
          <p:cNvPr id="4" name="Slide Number Placeholder 3"/>
          <p:cNvSpPr>
            <a:spLocks noGrp="1"/>
          </p:cNvSpPr>
          <p:nvPr>
            <p:ph type="sldNum" sz="quarter" idx="5"/>
          </p:nvPr>
        </p:nvSpPr>
        <p:spPr/>
        <p:txBody>
          <a:bodyPr/>
          <a:lstStyle/>
          <a:p>
            <a:fld id="{235188CD-4A89-A44B-83CD-6B80A988F6C9}" type="slidenum">
              <a:rPr lang="en-FI" smtClean="0"/>
              <a:t>25</a:t>
            </a:fld>
            <a:endParaRPr lang="en-FI"/>
          </a:p>
        </p:txBody>
      </p:sp>
    </p:spTree>
    <p:extLst>
      <p:ext uri="{BB962C8B-B14F-4D97-AF65-F5344CB8AC3E}">
        <p14:creationId xmlns:p14="http://schemas.microsoft.com/office/powerpoint/2010/main" val="1864773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cs typeface="Calibri"/>
            </a:endParaRPr>
          </a:p>
        </p:txBody>
      </p:sp>
      <p:sp>
        <p:nvSpPr>
          <p:cNvPr id="4" name="Slide Number Placeholder 3"/>
          <p:cNvSpPr>
            <a:spLocks noGrp="1"/>
          </p:cNvSpPr>
          <p:nvPr>
            <p:ph type="sldNum" sz="quarter" idx="5"/>
          </p:nvPr>
        </p:nvSpPr>
        <p:spPr/>
        <p:txBody>
          <a:bodyPr/>
          <a:lstStyle/>
          <a:p>
            <a:fld id="{235188CD-4A89-A44B-83CD-6B80A988F6C9}" type="slidenum">
              <a:rPr lang="en-FI" smtClean="0"/>
              <a:t>27</a:t>
            </a:fld>
            <a:endParaRPr lang="en-FI"/>
          </a:p>
        </p:txBody>
      </p:sp>
    </p:spTree>
    <p:extLst>
      <p:ext uri="{BB962C8B-B14F-4D97-AF65-F5344CB8AC3E}">
        <p14:creationId xmlns:p14="http://schemas.microsoft.com/office/powerpoint/2010/main" val="968751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cs typeface="Calibri"/>
            </a:endParaRPr>
          </a:p>
        </p:txBody>
      </p:sp>
      <p:sp>
        <p:nvSpPr>
          <p:cNvPr id="4" name="Slide Number Placeholder 3"/>
          <p:cNvSpPr>
            <a:spLocks noGrp="1"/>
          </p:cNvSpPr>
          <p:nvPr>
            <p:ph type="sldNum" sz="quarter" idx="5"/>
          </p:nvPr>
        </p:nvSpPr>
        <p:spPr/>
        <p:txBody>
          <a:bodyPr/>
          <a:lstStyle/>
          <a:p>
            <a:fld id="{235188CD-4A89-A44B-83CD-6B80A988F6C9}" type="slidenum">
              <a:rPr lang="en-FI" smtClean="0"/>
              <a:t>29</a:t>
            </a:fld>
            <a:endParaRPr lang="en-FI"/>
          </a:p>
        </p:txBody>
      </p:sp>
    </p:spTree>
    <p:extLst>
      <p:ext uri="{BB962C8B-B14F-4D97-AF65-F5344CB8AC3E}">
        <p14:creationId xmlns:p14="http://schemas.microsoft.com/office/powerpoint/2010/main" val="252891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cs typeface="Calibri"/>
            </a:endParaRPr>
          </a:p>
        </p:txBody>
      </p:sp>
      <p:sp>
        <p:nvSpPr>
          <p:cNvPr id="4" name="Slide Number Placeholder 3"/>
          <p:cNvSpPr>
            <a:spLocks noGrp="1"/>
          </p:cNvSpPr>
          <p:nvPr>
            <p:ph type="sldNum" sz="quarter" idx="5"/>
          </p:nvPr>
        </p:nvSpPr>
        <p:spPr/>
        <p:txBody>
          <a:bodyPr/>
          <a:lstStyle/>
          <a:p>
            <a:fld id="{235188CD-4A89-A44B-83CD-6B80A988F6C9}" type="slidenum">
              <a:rPr lang="en-FI" smtClean="0"/>
              <a:t>31</a:t>
            </a:fld>
            <a:endParaRPr lang="en-FI"/>
          </a:p>
        </p:txBody>
      </p:sp>
    </p:spTree>
    <p:extLst>
      <p:ext uri="{BB962C8B-B14F-4D97-AF65-F5344CB8AC3E}">
        <p14:creationId xmlns:p14="http://schemas.microsoft.com/office/powerpoint/2010/main" val="1811694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cs typeface="Calibri"/>
            </a:endParaRPr>
          </a:p>
        </p:txBody>
      </p:sp>
      <p:sp>
        <p:nvSpPr>
          <p:cNvPr id="4" name="Slide Number Placeholder 3"/>
          <p:cNvSpPr>
            <a:spLocks noGrp="1"/>
          </p:cNvSpPr>
          <p:nvPr>
            <p:ph type="sldNum" sz="quarter" idx="5"/>
          </p:nvPr>
        </p:nvSpPr>
        <p:spPr/>
        <p:txBody>
          <a:bodyPr/>
          <a:lstStyle/>
          <a:p>
            <a:fld id="{235188CD-4A89-A44B-83CD-6B80A988F6C9}" type="slidenum">
              <a:rPr lang="en-FI" smtClean="0"/>
              <a:t>33</a:t>
            </a:fld>
            <a:endParaRPr lang="en-FI"/>
          </a:p>
        </p:txBody>
      </p:sp>
    </p:spTree>
    <p:extLst>
      <p:ext uri="{BB962C8B-B14F-4D97-AF65-F5344CB8AC3E}">
        <p14:creationId xmlns:p14="http://schemas.microsoft.com/office/powerpoint/2010/main" val="1882998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235188CD-4A89-A44B-83CD-6B80A988F6C9}" type="slidenum">
              <a:rPr lang="en-FI" smtClean="0"/>
              <a:t>2</a:t>
            </a:fld>
            <a:endParaRPr lang="en-FI"/>
          </a:p>
        </p:txBody>
      </p:sp>
    </p:spTree>
    <p:extLst>
      <p:ext uri="{BB962C8B-B14F-4D97-AF65-F5344CB8AC3E}">
        <p14:creationId xmlns:p14="http://schemas.microsoft.com/office/powerpoint/2010/main" val="1019997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FI" dirty="0"/>
          </a:p>
        </p:txBody>
      </p:sp>
      <p:sp>
        <p:nvSpPr>
          <p:cNvPr id="4" name="Slide Number Placeholder 3"/>
          <p:cNvSpPr>
            <a:spLocks noGrp="1"/>
          </p:cNvSpPr>
          <p:nvPr>
            <p:ph type="sldNum" sz="quarter" idx="5"/>
          </p:nvPr>
        </p:nvSpPr>
        <p:spPr/>
        <p:txBody>
          <a:bodyPr/>
          <a:lstStyle/>
          <a:p>
            <a:fld id="{235188CD-4A89-A44B-83CD-6B80A988F6C9}" type="slidenum">
              <a:rPr lang="en-FI" smtClean="0"/>
              <a:t>35</a:t>
            </a:fld>
            <a:endParaRPr lang="en-FI"/>
          </a:p>
        </p:txBody>
      </p:sp>
    </p:spTree>
    <p:extLst>
      <p:ext uri="{BB962C8B-B14F-4D97-AF65-F5344CB8AC3E}">
        <p14:creationId xmlns:p14="http://schemas.microsoft.com/office/powerpoint/2010/main" val="289472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cs typeface="Calibri"/>
            </a:endParaRPr>
          </a:p>
        </p:txBody>
      </p:sp>
      <p:sp>
        <p:nvSpPr>
          <p:cNvPr id="4" name="Slide Number Placeholder 3"/>
          <p:cNvSpPr>
            <a:spLocks noGrp="1"/>
          </p:cNvSpPr>
          <p:nvPr>
            <p:ph type="sldNum" sz="quarter" idx="5"/>
          </p:nvPr>
        </p:nvSpPr>
        <p:spPr/>
        <p:txBody>
          <a:bodyPr/>
          <a:lstStyle/>
          <a:p>
            <a:fld id="{235188CD-4A89-A44B-83CD-6B80A988F6C9}" type="slidenum">
              <a:rPr lang="en-FI" smtClean="0"/>
              <a:t>36</a:t>
            </a:fld>
            <a:endParaRPr lang="en-FI"/>
          </a:p>
        </p:txBody>
      </p:sp>
    </p:spTree>
    <p:extLst>
      <p:ext uri="{BB962C8B-B14F-4D97-AF65-F5344CB8AC3E}">
        <p14:creationId xmlns:p14="http://schemas.microsoft.com/office/powerpoint/2010/main" val="1905898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235188CD-4A89-A44B-83CD-6B80A988F6C9}" type="slidenum">
              <a:rPr lang="en-FI" smtClean="0"/>
              <a:t>37</a:t>
            </a:fld>
            <a:endParaRPr lang="en-FI"/>
          </a:p>
        </p:txBody>
      </p:sp>
    </p:spTree>
    <p:extLst>
      <p:ext uri="{BB962C8B-B14F-4D97-AF65-F5344CB8AC3E}">
        <p14:creationId xmlns:p14="http://schemas.microsoft.com/office/powerpoint/2010/main" val="774379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39</a:t>
            </a:fld>
            <a:endParaRPr lang="en-FI"/>
          </a:p>
        </p:txBody>
      </p:sp>
    </p:spTree>
    <p:extLst>
      <p:ext uri="{BB962C8B-B14F-4D97-AF65-F5344CB8AC3E}">
        <p14:creationId xmlns:p14="http://schemas.microsoft.com/office/powerpoint/2010/main" val="4165394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40</a:t>
            </a:fld>
            <a:endParaRPr lang="en-FI"/>
          </a:p>
        </p:txBody>
      </p:sp>
    </p:spTree>
    <p:extLst>
      <p:ext uri="{BB962C8B-B14F-4D97-AF65-F5344CB8AC3E}">
        <p14:creationId xmlns:p14="http://schemas.microsoft.com/office/powerpoint/2010/main" val="2473738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41</a:t>
            </a:fld>
            <a:endParaRPr lang="en-FI"/>
          </a:p>
        </p:txBody>
      </p:sp>
    </p:spTree>
    <p:extLst>
      <p:ext uri="{BB962C8B-B14F-4D97-AF65-F5344CB8AC3E}">
        <p14:creationId xmlns:p14="http://schemas.microsoft.com/office/powerpoint/2010/main" val="3053682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42</a:t>
            </a:fld>
            <a:endParaRPr lang="en-FI"/>
          </a:p>
        </p:txBody>
      </p:sp>
    </p:spTree>
    <p:extLst>
      <p:ext uri="{BB962C8B-B14F-4D97-AF65-F5344CB8AC3E}">
        <p14:creationId xmlns:p14="http://schemas.microsoft.com/office/powerpoint/2010/main" val="3536044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43</a:t>
            </a:fld>
            <a:endParaRPr lang="en-FI"/>
          </a:p>
        </p:txBody>
      </p:sp>
    </p:spTree>
    <p:extLst>
      <p:ext uri="{BB962C8B-B14F-4D97-AF65-F5344CB8AC3E}">
        <p14:creationId xmlns:p14="http://schemas.microsoft.com/office/powerpoint/2010/main" val="1211161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44</a:t>
            </a:fld>
            <a:endParaRPr lang="en-FI"/>
          </a:p>
        </p:txBody>
      </p:sp>
    </p:spTree>
    <p:extLst>
      <p:ext uri="{BB962C8B-B14F-4D97-AF65-F5344CB8AC3E}">
        <p14:creationId xmlns:p14="http://schemas.microsoft.com/office/powerpoint/2010/main" val="943416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45</a:t>
            </a:fld>
            <a:endParaRPr lang="en-FI"/>
          </a:p>
        </p:txBody>
      </p:sp>
    </p:spTree>
    <p:extLst>
      <p:ext uri="{BB962C8B-B14F-4D97-AF65-F5344CB8AC3E}">
        <p14:creationId xmlns:p14="http://schemas.microsoft.com/office/powerpoint/2010/main" val="266202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3</a:t>
            </a:fld>
            <a:endParaRPr lang="en-FI"/>
          </a:p>
        </p:txBody>
      </p:sp>
    </p:spTree>
    <p:extLst>
      <p:ext uri="{BB962C8B-B14F-4D97-AF65-F5344CB8AC3E}">
        <p14:creationId xmlns:p14="http://schemas.microsoft.com/office/powerpoint/2010/main" val="1706860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48</a:t>
            </a:fld>
            <a:endParaRPr lang="en-FI"/>
          </a:p>
        </p:txBody>
      </p:sp>
    </p:spTree>
    <p:extLst>
      <p:ext uri="{BB962C8B-B14F-4D97-AF65-F5344CB8AC3E}">
        <p14:creationId xmlns:p14="http://schemas.microsoft.com/office/powerpoint/2010/main" val="331543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50</a:t>
            </a:fld>
            <a:endParaRPr lang="en-FI"/>
          </a:p>
        </p:txBody>
      </p:sp>
    </p:spTree>
    <p:extLst>
      <p:ext uri="{BB962C8B-B14F-4D97-AF65-F5344CB8AC3E}">
        <p14:creationId xmlns:p14="http://schemas.microsoft.com/office/powerpoint/2010/main" val="4127072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51</a:t>
            </a:fld>
            <a:endParaRPr lang="en-FI"/>
          </a:p>
        </p:txBody>
      </p:sp>
    </p:spTree>
    <p:extLst>
      <p:ext uri="{BB962C8B-B14F-4D97-AF65-F5344CB8AC3E}">
        <p14:creationId xmlns:p14="http://schemas.microsoft.com/office/powerpoint/2010/main" val="2616696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52</a:t>
            </a:fld>
            <a:endParaRPr lang="en-FI"/>
          </a:p>
        </p:txBody>
      </p:sp>
    </p:spTree>
    <p:extLst>
      <p:ext uri="{BB962C8B-B14F-4D97-AF65-F5344CB8AC3E}">
        <p14:creationId xmlns:p14="http://schemas.microsoft.com/office/powerpoint/2010/main" val="2270907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457200" lvl="1" indent="0">
              <a:buFontTx/>
              <a:buNone/>
            </a:pPr>
            <a:endParaRPr lang="fi-FI" dirty="0"/>
          </a:p>
        </p:txBody>
      </p:sp>
      <p:sp>
        <p:nvSpPr>
          <p:cNvPr id="4" name="Dian numeron paikkamerkki 3"/>
          <p:cNvSpPr>
            <a:spLocks noGrp="1"/>
          </p:cNvSpPr>
          <p:nvPr>
            <p:ph type="sldNum" sz="quarter" idx="5"/>
          </p:nvPr>
        </p:nvSpPr>
        <p:spPr/>
        <p:txBody>
          <a:bodyPr/>
          <a:lstStyle/>
          <a:p>
            <a:fld id="{235188CD-4A89-A44B-83CD-6B80A988F6C9}" type="slidenum">
              <a:rPr lang="en-FI" smtClean="0"/>
              <a:t>53</a:t>
            </a:fld>
            <a:endParaRPr lang="en-FI"/>
          </a:p>
        </p:txBody>
      </p:sp>
    </p:spTree>
    <p:extLst>
      <p:ext uri="{BB962C8B-B14F-4D97-AF65-F5344CB8AC3E}">
        <p14:creationId xmlns:p14="http://schemas.microsoft.com/office/powerpoint/2010/main" val="311232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54</a:t>
            </a:fld>
            <a:endParaRPr lang="en-FI"/>
          </a:p>
        </p:txBody>
      </p:sp>
    </p:spTree>
    <p:extLst>
      <p:ext uri="{BB962C8B-B14F-4D97-AF65-F5344CB8AC3E}">
        <p14:creationId xmlns:p14="http://schemas.microsoft.com/office/powerpoint/2010/main" val="364188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4</a:t>
            </a:fld>
            <a:endParaRPr lang="en-FI"/>
          </a:p>
        </p:txBody>
      </p:sp>
    </p:spTree>
    <p:extLst>
      <p:ext uri="{BB962C8B-B14F-4D97-AF65-F5344CB8AC3E}">
        <p14:creationId xmlns:p14="http://schemas.microsoft.com/office/powerpoint/2010/main" val="282303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5</a:t>
            </a:fld>
            <a:endParaRPr lang="en-FI"/>
          </a:p>
        </p:txBody>
      </p:sp>
    </p:spTree>
    <p:extLst>
      <p:ext uri="{BB962C8B-B14F-4D97-AF65-F5344CB8AC3E}">
        <p14:creationId xmlns:p14="http://schemas.microsoft.com/office/powerpoint/2010/main" val="153719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235188CD-4A89-A44B-83CD-6B80A988F6C9}" type="slidenum">
              <a:rPr lang="en-FI" smtClean="0"/>
              <a:t>6</a:t>
            </a:fld>
            <a:endParaRPr lang="en-FI"/>
          </a:p>
        </p:txBody>
      </p:sp>
    </p:spTree>
    <p:extLst>
      <p:ext uri="{BB962C8B-B14F-4D97-AF65-F5344CB8AC3E}">
        <p14:creationId xmlns:p14="http://schemas.microsoft.com/office/powerpoint/2010/main" val="77949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35188CD-4A89-A44B-83CD-6B80A988F6C9}" type="slidenum">
              <a:rPr lang="en-FI" smtClean="0"/>
              <a:t>7</a:t>
            </a:fld>
            <a:endParaRPr lang="en-FI"/>
          </a:p>
        </p:txBody>
      </p:sp>
    </p:spTree>
    <p:extLst>
      <p:ext uri="{BB962C8B-B14F-4D97-AF65-F5344CB8AC3E}">
        <p14:creationId xmlns:p14="http://schemas.microsoft.com/office/powerpoint/2010/main" val="43496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Toiminnallinen opetusidea: BINGO</a:t>
            </a:r>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8</a:t>
            </a:fld>
            <a:endParaRPr lang="en-FI"/>
          </a:p>
        </p:txBody>
      </p:sp>
    </p:spTree>
    <p:extLst>
      <p:ext uri="{BB962C8B-B14F-4D97-AF65-F5344CB8AC3E}">
        <p14:creationId xmlns:p14="http://schemas.microsoft.com/office/powerpoint/2010/main" val="102451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35188CD-4A89-A44B-83CD-6B80A988F6C9}" type="slidenum">
              <a:rPr lang="en-FI" smtClean="0"/>
              <a:t>9</a:t>
            </a:fld>
            <a:endParaRPr lang="en-FI"/>
          </a:p>
        </p:txBody>
      </p:sp>
    </p:spTree>
    <p:extLst>
      <p:ext uri="{BB962C8B-B14F-4D97-AF65-F5344CB8AC3E}">
        <p14:creationId xmlns:p14="http://schemas.microsoft.com/office/powerpoint/2010/main" val="32553881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Color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F01E-DAFC-B540-A641-7C0A278F202F}"/>
              </a:ext>
            </a:extLst>
          </p:cNvPr>
          <p:cNvSpPr>
            <a:spLocks noGrp="1"/>
          </p:cNvSpPr>
          <p:nvPr>
            <p:ph type="ctrTitle"/>
          </p:nvPr>
        </p:nvSpPr>
        <p:spPr>
          <a:xfrm>
            <a:off x="838200" y="2020155"/>
            <a:ext cx="9144000" cy="2387600"/>
          </a:xfrm>
        </p:spPr>
        <p:txBody>
          <a:bodyPr anchor="b"/>
          <a:lstStyle>
            <a:lvl1pPr algn="l">
              <a:defRPr sz="6000" b="1" i="0">
                <a:solidFill>
                  <a:schemeClr val="tx1"/>
                </a:solidFill>
                <a:latin typeface="Poppins" pitchFamily="2" charset="77"/>
                <a:cs typeface="Poppins" pitchFamily="2" charset="77"/>
              </a:defRPr>
            </a:lvl1pPr>
          </a:lstStyle>
          <a:p>
            <a:r>
              <a:rPr lang="en-GB"/>
              <a:t>Click to edit Master title style</a:t>
            </a:r>
            <a:endParaRPr lang="en-FI"/>
          </a:p>
        </p:txBody>
      </p:sp>
      <p:pic>
        <p:nvPicPr>
          <p:cNvPr id="5" name="Picture 4" descr="A close up of a logo&#10;&#10;Description automatically generated">
            <a:extLst>
              <a:ext uri="{FF2B5EF4-FFF2-40B4-BE49-F238E27FC236}">
                <a16:creationId xmlns:a16="http://schemas.microsoft.com/office/drawing/2014/main" id="{113A1F2D-0697-6744-9E61-C32E906FF3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144" y="452063"/>
            <a:ext cx="420706" cy="430267"/>
          </a:xfrm>
          <a:prstGeom prst="rect">
            <a:avLst/>
          </a:prstGeom>
        </p:spPr>
      </p:pic>
      <p:pic>
        <p:nvPicPr>
          <p:cNvPr id="6" name="Picture 5" descr="Shape, circle&#10;&#10;Description automatically generated">
            <a:extLst>
              <a:ext uri="{FF2B5EF4-FFF2-40B4-BE49-F238E27FC236}">
                <a16:creationId xmlns:a16="http://schemas.microsoft.com/office/drawing/2014/main" id="{BD32E681-03F5-414E-BB90-E086AF95F0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0808" y="440415"/>
            <a:ext cx="397827" cy="418229"/>
          </a:xfrm>
          <a:prstGeom prst="rect">
            <a:avLst/>
          </a:prstGeom>
        </p:spPr>
      </p:pic>
      <p:pic>
        <p:nvPicPr>
          <p:cNvPr id="7" name="Picture 6" descr="A close up of a hanger&#10;&#10;Description automatically generated">
            <a:extLst>
              <a:ext uri="{FF2B5EF4-FFF2-40B4-BE49-F238E27FC236}">
                <a16:creationId xmlns:a16="http://schemas.microsoft.com/office/drawing/2014/main" id="{91033913-E1D6-AD47-B0B6-73D4033FE7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622565">
            <a:off x="1511258" y="-58562"/>
            <a:ext cx="1526193" cy="429242"/>
          </a:xfrm>
          <a:prstGeom prst="rect">
            <a:avLst/>
          </a:prstGeom>
        </p:spPr>
      </p:pic>
      <p:pic>
        <p:nvPicPr>
          <p:cNvPr id="8" name="Picture 7" descr="A close up of a sign&#10;&#10;Description automatically generated">
            <a:extLst>
              <a:ext uri="{FF2B5EF4-FFF2-40B4-BE49-F238E27FC236}">
                <a16:creationId xmlns:a16="http://schemas.microsoft.com/office/drawing/2014/main" id="{481162D4-4434-9843-9E3E-66B707C91AC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9954" y="499336"/>
            <a:ext cx="541702" cy="515491"/>
          </a:xfrm>
          <a:prstGeom prst="rect">
            <a:avLst/>
          </a:prstGeom>
        </p:spPr>
      </p:pic>
      <p:pic>
        <p:nvPicPr>
          <p:cNvPr id="9" name="Picture 8" descr="Icon&#10;&#10;Description automatically generated">
            <a:extLst>
              <a:ext uri="{FF2B5EF4-FFF2-40B4-BE49-F238E27FC236}">
                <a16:creationId xmlns:a16="http://schemas.microsoft.com/office/drawing/2014/main" id="{1BDC3E67-3C8C-6D4A-AF4A-E104885B1BC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5371" y="1047057"/>
            <a:ext cx="365440" cy="426347"/>
          </a:xfrm>
          <a:prstGeom prst="rect">
            <a:avLst/>
          </a:prstGeom>
        </p:spPr>
      </p:pic>
      <p:pic>
        <p:nvPicPr>
          <p:cNvPr id="10" name="Picture 9" descr="Icon&#10;&#10;Description automatically generated">
            <a:extLst>
              <a:ext uri="{FF2B5EF4-FFF2-40B4-BE49-F238E27FC236}">
                <a16:creationId xmlns:a16="http://schemas.microsoft.com/office/drawing/2014/main" id="{23BB0C43-9E64-8947-8F57-44CCD7FB4F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6121314">
            <a:off x="214648" y="1103281"/>
            <a:ext cx="576510" cy="855757"/>
          </a:xfrm>
          <a:prstGeom prst="rect">
            <a:avLst/>
          </a:prstGeom>
        </p:spPr>
      </p:pic>
      <p:pic>
        <p:nvPicPr>
          <p:cNvPr id="11" name="Picture 10" descr="Icon&#10;&#10;Description automatically generated">
            <a:extLst>
              <a:ext uri="{FF2B5EF4-FFF2-40B4-BE49-F238E27FC236}">
                <a16:creationId xmlns:a16="http://schemas.microsoft.com/office/drawing/2014/main" id="{9702B021-5432-3B40-A380-395D7DD01E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721730">
            <a:off x="-71657" y="950803"/>
            <a:ext cx="376898" cy="439714"/>
          </a:xfrm>
          <a:prstGeom prst="rect">
            <a:avLst/>
          </a:prstGeom>
        </p:spPr>
      </p:pic>
      <p:pic>
        <p:nvPicPr>
          <p:cNvPr id="12" name="Picture 11" descr="A close up of a logo&#10;&#10;Description automatically generated">
            <a:extLst>
              <a:ext uri="{FF2B5EF4-FFF2-40B4-BE49-F238E27FC236}">
                <a16:creationId xmlns:a16="http://schemas.microsoft.com/office/drawing/2014/main" id="{A674FE28-85B7-9D4E-A2DB-3C539AC534E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8745789">
            <a:off x="-105637" y="1833743"/>
            <a:ext cx="506669" cy="518183"/>
          </a:xfrm>
          <a:prstGeom prst="rect">
            <a:avLst/>
          </a:prstGeom>
        </p:spPr>
      </p:pic>
      <p:pic>
        <p:nvPicPr>
          <p:cNvPr id="13" name="Picture 12" descr="A close up of a sign&#10;&#10;Description automatically generated">
            <a:extLst>
              <a:ext uri="{FF2B5EF4-FFF2-40B4-BE49-F238E27FC236}">
                <a16:creationId xmlns:a16="http://schemas.microsoft.com/office/drawing/2014/main" id="{D5A3D3AD-7CF0-2F42-BC7E-37A7B65E630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4531596">
            <a:off x="-280324" y="119330"/>
            <a:ext cx="541702" cy="515491"/>
          </a:xfrm>
          <a:prstGeom prst="rect">
            <a:avLst/>
          </a:prstGeom>
        </p:spPr>
      </p:pic>
      <p:pic>
        <p:nvPicPr>
          <p:cNvPr id="14" name="Picture 13" descr="Icon&#10;&#10;Description automatically generated">
            <a:extLst>
              <a:ext uri="{FF2B5EF4-FFF2-40B4-BE49-F238E27FC236}">
                <a16:creationId xmlns:a16="http://schemas.microsoft.com/office/drawing/2014/main" id="{6D01521C-3D32-7E4C-99E5-4434005E573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2012779">
            <a:off x="778486" y="-477273"/>
            <a:ext cx="576510" cy="855757"/>
          </a:xfrm>
          <a:prstGeom prst="rect">
            <a:avLst/>
          </a:prstGeom>
        </p:spPr>
      </p:pic>
      <p:pic>
        <p:nvPicPr>
          <p:cNvPr id="15" name="Picture 14" descr="Shape, circle&#10;&#10;Description automatically generated">
            <a:extLst>
              <a:ext uri="{FF2B5EF4-FFF2-40B4-BE49-F238E27FC236}">
                <a16:creationId xmlns:a16="http://schemas.microsoft.com/office/drawing/2014/main" id="{34B35C75-F42A-124F-B67C-BDF35DCD1A5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449211">
            <a:off x="3205157" y="-209115"/>
            <a:ext cx="541702" cy="418229"/>
          </a:xfrm>
          <a:prstGeom prst="rect">
            <a:avLst/>
          </a:prstGeom>
        </p:spPr>
      </p:pic>
      <p:pic>
        <p:nvPicPr>
          <p:cNvPr id="16" name="Picture 15" descr="A picture containing drawing, plate&#10;&#10;Description automatically generated">
            <a:extLst>
              <a:ext uri="{FF2B5EF4-FFF2-40B4-BE49-F238E27FC236}">
                <a16:creationId xmlns:a16="http://schemas.microsoft.com/office/drawing/2014/main" id="{F055EE0C-5A0B-F445-8056-F5B2EBFF10B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850193" y="5903525"/>
            <a:ext cx="1449180" cy="611554"/>
          </a:xfrm>
          <a:prstGeom prst="rect">
            <a:avLst/>
          </a:prstGeom>
        </p:spPr>
      </p:pic>
    </p:spTree>
    <p:extLst>
      <p:ext uri="{BB962C8B-B14F-4D97-AF65-F5344CB8AC3E}">
        <p14:creationId xmlns:p14="http://schemas.microsoft.com/office/powerpoint/2010/main" val="13625465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2 - Colo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4E29-9B90-FD4A-9713-7CB5D1D400F1}"/>
              </a:ext>
            </a:extLst>
          </p:cNvPr>
          <p:cNvSpPr>
            <a:spLocks noGrp="1"/>
          </p:cNvSpPr>
          <p:nvPr>
            <p:ph type="title"/>
          </p:nvPr>
        </p:nvSpPr>
        <p:spPr>
          <a:xfrm>
            <a:off x="839788" y="365125"/>
            <a:ext cx="9499028" cy="1658747"/>
          </a:xfrm>
        </p:spPr>
        <p:txBody>
          <a:bodyPr>
            <a:normAutofit/>
          </a:bodyPr>
          <a:lstStyle>
            <a:lvl1pPr>
              <a:defRPr sz="4400" b="1" i="0">
                <a:solidFill>
                  <a:schemeClr val="tx1"/>
                </a:solidFill>
                <a:latin typeface="Poppins" pitchFamily="2" charset="77"/>
                <a:cs typeface="Poppins" pitchFamily="2" charset="77"/>
              </a:defRPr>
            </a:lvl1pPr>
          </a:lstStyle>
          <a:p>
            <a:r>
              <a:rPr lang="en-GB"/>
              <a:t>Click to edit Master title style</a:t>
            </a:r>
            <a:endParaRPr lang="en-FI"/>
          </a:p>
        </p:txBody>
      </p:sp>
      <p:sp>
        <p:nvSpPr>
          <p:cNvPr id="4" name="Content Placeholder 3">
            <a:extLst>
              <a:ext uri="{FF2B5EF4-FFF2-40B4-BE49-F238E27FC236}">
                <a16:creationId xmlns:a16="http://schemas.microsoft.com/office/drawing/2014/main" id="{42062B29-795F-EF44-9761-A4F23192D45A}"/>
              </a:ext>
            </a:extLst>
          </p:cNvPr>
          <p:cNvSpPr>
            <a:spLocks noGrp="1"/>
          </p:cNvSpPr>
          <p:nvPr>
            <p:ph sz="half" idx="2"/>
          </p:nvPr>
        </p:nvSpPr>
        <p:spPr>
          <a:xfrm>
            <a:off x="839789" y="2779775"/>
            <a:ext cx="5256212" cy="3409887"/>
          </a:xfrm>
        </p:spPr>
        <p:txBody>
          <a:bodyPr>
            <a:normAutofit/>
          </a:bodyPr>
          <a:lstStyle>
            <a:lvl1pPr>
              <a:defRPr sz="1800">
                <a:solidFill>
                  <a:schemeClr val="accent3"/>
                </a:solidFill>
              </a:defRPr>
            </a:lvl1pPr>
            <a:lvl2pPr>
              <a:defRPr sz="1600">
                <a:solidFill>
                  <a:schemeClr val="accent3"/>
                </a:solidFill>
              </a:defRPr>
            </a:lvl2pPr>
            <a:lvl3pPr>
              <a:defRPr sz="1400">
                <a:solidFill>
                  <a:schemeClr val="accent3"/>
                </a:solidFill>
              </a:defRPr>
            </a:lvl3pPr>
            <a:lvl4pPr>
              <a:defRPr sz="1200">
                <a:solidFill>
                  <a:schemeClr val="accent3"/>
                </a:solidFill>
              </a:defRPr>
            </a:lvl4pPr>
            <a:lvl5pPr>
              <a:defRPr sz="1200">
                <a:solidFill>
                  <a:schemeClr val="accent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Content Placeholder 5">
            <a:extLst>
              <a:ext uri="{FF2B5EF4-FFF2-40B4-BE49-F238E27FC236}">
                <a16:creationId xmlns:a16="http://schemas.microsoft.com/office/drawing/2014/main" id="{F60F872D-83FA-374B-BB75-9320A03941C6}"/>
              </a:ext>
            </a:extLst>
          </p:cNvPr>
          <p:cNvSpPr>
            <a:spLocks noGrp="1"/>
          </p:cNvSpPr>
          <p:nvPr>
            <p:ph sz="quarter" idx="4"/>
          </p:nvPr>
        </p:nvSpPr>
        <p:spPr>
          <a:xfrm>
            <a:off x="6385667" y="-9526"/>
            <a:ext cx="5806333" cy="6867525"/>
          </a:xfrm>
        </p:spPr>
        <p:txBody>
          <a:bodyPr/>
          <a:lstStyle>
            <a:lvl1pPr>
              <a:buNone/>
              <a:defRPr/>
            </a:lvl1pPr>
          </a:lstStyle>
          <a:p>
            <a:pPr lvl="0"/>
            <a:endParaRPr lang="en-FI"/>
          </a:p>
        </p:txBody>
      </p:sp>
      <p:sp>
        <p:nvSpPr>
          <p:cNvPr id="10" name="Date Placeholder 3">
            <a:extLst>
              <a:ext uri="{FF2B5EF4-FFF2-40B4-BE49-F238E27FC236}">
                <a16:creationId xmlns:a16="http://schemas.microsoft.com/office/drawing/2014/main" id="{0FA904CD-1699-8C4F-BB72-809D86F7A43E}"/>
              </a:ext>
            </a:extLst>
          </p:cNvPr>
          <p:cNvSpPr>
            <a:spLocks noGrp="1"/>
          </p:cNvSpPr>
          <p:nvPr>
            <p:ph type="dt" sz="half" idx="10"/>
          </p:nvPr>
        </p:nvSpPr>
        <p:spPr>
          <a:xfrm>
            <a:off x="4858750" y="6356350"/>
            <a:ext cx="3423402" cy="365125"/>
          </a:xfrm>
        </p:spPr>
        <p:txBody>
          <a:bodyPr/>
          <a:lstStyle>
            <a:lvl1pPr>
              <a:defRPr sz="1000" b="0" i="0">
                <a:solidFill>
                  <a:schemeClr val="bg1"/>
                </a:solidFill>
                <a:latin typeface="Poppins Light" pitchFamily="2" charset="77"/>
                <a:cs typeface="Poppins Light" pitchFamily="2" charset="77"/>
              </a:defRPr>
            </a:lvl1pPr>
          </a:lstStyle>
          <a:p>
            <a:fld id="{F86E3D41-17F0-8D40-8664-79E89B956442}" type="datetime1">
              <a:rPr lang="fi-FI" smtClean="0"/>
              <a:pPr/>
              <a:t>18.10.2023</a:t>
            </a:fld>
            <a:endParaRPr lang="en-FI"/>
          </a:p>
        </p:txBody>
      </p:sp>
      <p:sp>
        <p:nvSpPr>
          <p:cNvPr id="11" name="Slide Number Placeholder 5">
            <a:extLst>
              <a:ext uri="{FF2B5EF4-FFF2-40B4-BE49-F238E27FC236}">
                <a16:creationId xmlns:a16="http://schemas.microsoft.com/office/drawing/2014/main" id="{2DE75EEA-CBD4-FC46-8DE4-D8D8819B07B5}"/>
              </a:ext>
            </a:extLst>
          </p:cNvPr>
          <p:cNvSpPr>
            <a:spLocks noGrp="1"/>
          </p:cNvSpPr>
          <p:nvPr>
            <p:ph type="sldNum" sz="quarter" idx="12"/>
          </p:nvPr>
        </p:nvSpPr>
        <p:spPr>
          <a:xfrm>
            <a:off x="10489324" y="6356350"/>
            <a:ext cx="864476" cy="365125"/>
          </a:xfrm>
        </p:spPr>
        <p:txBody>
          <a:bodyPr/>
          <a:lstStyle>
            <a:lvl1pPr>
              <a:defRPr sz="1000" b="0" i="0">
                <a:solidFill>
                  <a:schemeClr val="bg1"/>
                </a:solidFill>
                <a:latin typeface="Poppins Light" pitchFamily="2" charset="77"/>
                <a:cs typeface="Poppins Light" pitchFamily="2" charset="77"/>
              </a:defRPr>
            </a:lvl1pPr>
          </a:lstStyle>
          <a:p>
            <a:fld id="{0DBA3EDB-2E27-3B4A-BA17-C91D3FFB199F}" type="slidenum">
              <a:rPr lang="en-FI" smtClean="0"/>
              <a:pPr/>
              <a:t>‹#›</a:t>
            </a:fld>
            <a:endParaRPr lang="en-FI"/>
          </a:p>
        </p:txBody>
      </p:sp>
      <p:pic>
        <p:nvPicPr>
          <p:cNvPr id="15" name="Picture 14" descr="A picture containing drawing, plate&#10;&#10;Description automatically generated">
            <a:extLst>
              <a:ext uri="{FF2B5EF4-FFF2-40B4-BE49-F238E27FC236}">
                <a16:creationId xmlns:a16="http://schemas.microsoft.com/office/drawing/2014/main" id="{A700B124-37E3-F946-9354-88AD6B9620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74924"/>
            <a:ext cx="682464" cy="288000"/>
          </a:xfrm>
          <a:prstGeom prst="rect">
            <a:avLst/>
          </a:prstGeom>
        </p:spPr>
      </p:pic>
    </p:spTree>
    <p:extLst>
      <p:ext uri="{BB962C8B-B14F-4D97-AF65-F5344CB8AC3E}">
        <p14:creationId xmlns:p14="http://schemas.microsoft.com/office/powerpoint/2010/main" val="278786813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2 -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4E29-9B90-FD4A-9713-7CB5D1D400F1}"/>
              </a:ext>
            </a:extLst>
          </p:cNvPr>
          <p:cNvSpPr>
            <a:spLocks noGrp="1"/>
          </p:cNvSpPr>
          <p:nvPr>
            <p:ph type="title"/>
          </p:nvPr>
        </p:nvSpPr>
        <p:spPr>
          <a:xfrm>
            <a:off x="839788" y="365125"/>
            <a:ext cx="9499028" cy="1658747"/>
          </a:xfrm>
        </p:spPr>
        <p:txBody>
          <a:bodyPr>
            <a:normAutofit/>
          </a:bodyPr>
          <a:lstStyle>
            <a:lvl1pPr>
              <a:defRPr sz="4400" b="1" i="0">
                <a:solidFill>
                  <a:schemeClr val="accent2"/>
                </a:solidFill>
                <a:latin typeface="Poppins" pitchFamily="2" charset="77"/>
                <a:cs typeface="Poppins" pitchFamily="2" charset="77"/>
              </a:defRPr>
            </a:lvl1pPr>
          </a:lstStyle>
          <a:p>
            <a:r>
              <a:rPr lang="en-GB"/>
              <a:t>Click to edit Master title style</a:t>
            </a:r>
            <a:endParaRPr lang="en-FI"/>
          </a:p>
        </p:txBody>
      </p:sp>
      <p:sp>
        <p:nvSpPr>
          <p:cNvPr id="4" name="Content Placeholder 3">
            <a:extLst>
              <a:ext uri="{FF2B5EF4-FFF2-40B4-BE49-F238E27FC236}">
                <a16:creationId xmlns:a16="http://schemas.microsoft.com/office/drawing/2014/main" id="{42062B29-795F-EF44-9761-A4F23192D45A}"/>
              </a:ext>
            </a:extLst>
          </p:cNvPr>
          <p:cNvSpPr>
            <a:spLocks noGrp="1"/>
          </p:cNvSpPr>
          <p:nvPr>
            <p:ph sz="half" idx="2"/>
          </p:nvPr>
        </p:nvSpPr>
        <p:spPr>
          <a:xfrm>
            <a:off x="839789" y="2779775"/>
            <a:ext cx="5256212" cy="3409887"/>
          </a:xfrm>
        </p:spPr>
        <p:txBody>
          <a:bodyPr>
            <a:normAutofit/>
          </a:bodyPr>
          <a:lstStyle>
            <a:lvl1pPr>
              <a:defRPr sz="1800">
                <a:solidFill>
                  <a:schemeClr val="accent4"/>
                </a:solidFill>
              </a:defRPr>
            </a:lvl1pPr>
            <a:lvl2pPr>
              <a:defRPr sz="1600">
                <a:solidFill>
                  <a:schemeClr val="accent4"/>
                </a:solidFill>
              </a:defRPr>
            </a:lvl2pPr>
            <a:lvl3pPr>
              <a:defRPr sz="1400">
                <a:solidFill>
                  <a:schemeClr val="accent4"/>
                </a:solidFill>
              </a:defRPr>
            </a:lvl3pPr>
            <a:lvl4pPr>
              <a:defRPr sz="1200">
                <a:solidFill>
                  <a:schemeClr val="accent4"/>
                </a:solidFill>
              </a:defRPr>
            </a:lvl4pPr>
            <a:lvl5pPr>
              <a:defRPr sz="1200">
                <a:solidFill>
                  <a:schemeClr val="accent4"/>
                </a:solidFill>
              </a:defRPr>
            </a:lvl5pPr>
          </a:lstStyle>
          <a:p>
            <a:pPr lvl="0"/>
            <a:r>
              <a:rPr lang="en-GB"/>
              <a:t>Click to edit Master text styles</a:t>
            </a:r>
          </a:p>
          <a:p>
            <a:pPr lvl="1"/>
            <a:r>
              <a:rPr lang="en-GB"/>
              <a:t>Second level</a:t>
            </a:r>
          </a:p>
        </p:txBody>
      </p:sp>
      <p:sp>
        <p:nvSpPr>
          <p:cNvPr id="6" name="Content Placeholder 5">
            <a:extLst>
              <a:ext uri="{FF2B5EF4-FFF2-40B4-BE49-F238E27FC236}">
                <a16:creationId xmlns:a16="http://schemas.microsoft.com/office/drawing/2014/main" id="{F60F872D-83FA-374B-BB75-9320A03941C6}"/>
              </a:ext>
            </a:extLst>
          </p:cNvPr>
          <p:cNvSpPr>
            <a:spLocks noGrp="1"/>
          </p:cNvSpPr>
          <p:nvPr>
            <p:ph sz="quarter" idx="4"/>
          </p:nvPr>
        </p:nvSpPr>
        <p:spPr>
          <a:xfrm>
            <a:off x="6385667" y="-9526"/>
            <a:ext cx="5806333" cy="6867525"/>
          </a:xfrm>
        </p:spPr>
        <p:txBody>
          <a:bodyPr/>
          <a:lstStyle>
            <a:lvl1pPr>
              <a:buNone/>
              <a:defRPr/>
            </a:lvl1pPr>
          </a:lstStyle>
          <a:p>
            <a:pPr lvl="0"/>
            <a:endParaRPr lang="en-FI"/>
          </a:p>
        </p:txBody>
      </p:sp>
      <p:sp>
        <p:nvSpPr>
          <p:cNvPr id="13" name="Date Placeholder 3">
            <a:extLst>
              <a:ext uri="{FF2B5EF4-FFF2-40B4-BE49-F238E27FC236}">
                <a16:creationId xmlns:a16="http://schemas.microsoft.com/office/drawing/2014/main" id="{FAC97A3F-EC41-854A-A502-7196F4DBC5CE}"/>
              </a:ext>
            </a:extLst>
          </p:cNvPr>
          <p:cNvSpPr>
            <a:spLocks noGrp="1"/>
          </p:cNvSpPr>
          <p:nvPr>
            <p:ph type="dt" sz="half" idx="10"/>
          </p:nvPr>
        </p:nvSpPr>
        <p:spPr>
          <a:xfrm>
            <a:off x="4858750" y="6356350"/>
            <a:ext cx="3423402" cy="365125"/>
          </a:xfrm>
        </p:spPr>
        <p:txBody>
          <a:bodyPr/>
          <a:lstStyle>
            <a:lvl1pPr>
              <a:defRPr sz="1000" b="0" i="0">
                <a:latin typeface="Poppins Light" pitchFamily="2" charset="77"/>
                <a:cs typeface="Poppins Light" pitchFamily="2" charset="77"/>
              </a:defRPr>
            </a:lvl1pPr>
          </a:lstStyle>
          <a:p>
            <a:fld id="{F86E3D41-17F0-8D40-8664-79E89B956442}" type="datetime1">
              <a:rPr lang="fi-FI" smtClean="0"/>
              <a:t>18.10.2023</a:t>
            </a:fld>
            <a:endParaRPr lang="en-FI">
              <a:latin typeface="Poppins Light" pitchFamily="2" charset="77"/>
              <a:cs typeface="Poppins Light" pitchFamily="2" charset="77"/>
            </a:endParaRPr>
          </a:p>
        </p:txBody>
      </p:sp>
      <p:sp>
        <p:nvSpPr>
          <p:cNvPr id="14" name="Slide Number Placeholder 5">
            <a:extLst>
              <a:ext uri="{FF2B5EF4-FFF2-40B4-BE49-F238E27FC236}">
                <a16:creationId xmlns:a16="http://schemas.microsoft.com/office/drawing/2014/main" id="{6534AF29-7A63-3444-ABC3-9BFD375DA11C}"/>
              </a:ext>
            </a:extLst>
          </p:cNvPr>
          <p:cNvSpPr>
            <a:spLocks noGrp="1"/>
          </p:cNvSpPr>
          <p:nvPr>
            <p:ph type="sldNum" sz="quarter" idx="12"/>
          </p:nvPr>
        </p:nvSpPr>
        <p:spPr>
          <a:xfrm>
            <a:off x="10489324" y="6356350"/>
            <a:ext cx="864476" cy="365125"/>
          </a:xfrm>
        </p:spPr>
        <p:txBody>
          <a:bodyPr/>
          <a:lstStyle>
            <a:lvl1pPr>
              <a:defRPr sz="1000" b="0" i="0">
                <a:latin typeface="Poppins Light" pitchFamily="2" charset="77"/>
                <a:cs typeface="Poppins Light" pitchFamily="2" charset="77"/>
              </a:defRPr>
            </a:lvl1pPr>
          </a:lstStyle>
          <a:p>
            <a:fld id="{0DBA3EDB-2E27-3B4A-BA17-C91D3FFB199F}" type="slidenum">
              <a:rPr lang="en-FI" smtClean="0"/>
              <a:pPr/>
              <a:t>‹#›</a:t>
            </a:fld>
            <a:endParaRPr lang="en-FI" sz="1000"/>
          </a:p>
        </p:txBody>
      </p:sp>
      <p:pic>
        <p:nvPicPr>
          <p:cNvPr id="3" name="Picture 11" descr="A picture containing plate, drawing&#10;&#10;Description automatically generated">
            <a:extLst>
              <a:ext uri="{FF2B5EF4-FFF2-40B4-BE49-F238E27FC236}">
                <a16:creationId xmlns:a16="http://schemas.microsoft.com/office/drawing/2014/main" id="{4685DCF2-E986-4C6C-8DD2-4135417D95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965" y="6103375"/>
            <a:ext cx="1198932" cy="505949"/>
          </a:xfrm>
          <a:prstGeom prst="rect">
            <a:avLst/>
          </a:prstGeom>
        </p:spPr>
      </p:pic>
    </p:spTree>
    <p:extLst>
      <p:ext uri="{BB962C8B-B14F-4D97-AF65-F5344CB8AC3E}">
        <p14:creationId xmlns:p14="http://schemas.microsoft.com/office/powerpoint/2010/main" val="22493818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D3B4-19CE-DE40-B62A-F330147C84B7}"/>
              </a:ext>
            </a:extLst>
          </p:cNvPr>
          <p:cNvSpPr>
            <a:spLocks noGrp="1"/>
          </p:cNvSpPr>
          <p:nvPr>
            <p:ph type="title" hasCustomPrompt="1"/>
          </p:nvPr>
        </p:nvSpPr>
        <p:spPr>
          <a:xfrm>
            <a:off x="831850" y="2151939"/>
            <a:ext cx="7321550" cy="1277061"/>
          </a:xfrm>
        </p:spPr>
        <p:txBody>
          <a:bodyPr anchor="b">
            <a:normAutofit/>
          </a:bodyPr>
          <a:lstStyle>
            <a:lvl1pPr>
              <a:defRPr sz="6000" b="1" i="0">
                <a:solidFill>
                  <a:schemeClr val="tx1"/>
                </a:solidFill>
                <a:latin typeface="Poppins" pitchFamily="2" charset="77"/>
                <a:cs typeface="Poppins" pitchFamily="2" charset="77"/>
              </a:defRPr>
            </a:lvl1pPr>
          </a:lstStyle>
          <a:p>
            <a:r>
              <a:rPr lang="en-GB"/>
              <a:t>Thank you text!</a:t>
            </a:r>
            <a:endParaRPr lang="en-FI"/>
          </a:p>
        </p:txBody>
      </p:sp>
      <p:sp>
        <p:nvSpPr>
          <p:cNvPr id="4" name="Content Placeholder 3">
            <a:extLst>
              <a:ext uri="{FF2B5EF4-FFF2-40B4-BE49-F238E27FC236}">
                <a16:creationId xmlns:a16="http://schemas.microsoft.com/office/drawing/2014/main" id="{C352927A-4C5D-8740-9A5D-F95E11E3CB2F}"/>
              </a:ext>
            </a:extLst>
          </p:cNvPr>
          <p:cNvSpPr>
            <a:spLocks noGrp="1"/>
          </p:cNvSpPr>
          <p:nvPr>
            <p:ph sz="half" idx="2" hasCustomPrompt="1"/>
          </p:nvPr>
        </p:nvSpPr>
        <p:spPr>
          <a:xfrm>
            <a:off x="839788" y="3713356"/>
            <a:ext cx="7321550" cy="2476306"/>
          </a:xfrm>
        </p:spPr>
        <p:txBody>
          <a:bodyPr>
            <a:normAutofit/>
          </a:bodyPr>
          <a:lstStyle>
            <a:lvl1pPr>
              <a:buNone/>
              <a:defRPr sz="1800">
                <a:solidFill>
                  <a:schemeClr val="tx1"/>
                </a:solidFill>
              </a:defRPr>
            </a:lvl1pPr>
            <a:lvl2pPr>
              <a:defRPr sz="1600">
                <a:solidFill>
                  <a:schemeClr val="accent4"/>
                </a:solidFill>
              </a:defRPr>
            </a:lvl2pPr>
            <a:lvl3pPr>
              <a:defRPr sz="1400">
                <a:solidFill>
                  <a:schemeClr val="accent4"/>
                </a:solidFill>
              </a:defRPr>
            </a:lvl3pPr>
            <a:lvl4pPr>
              <a:defRPr sz="1200">
                <a:solidFill>
                  <a:schemeClr val="accent4"/>
                </a:solidFill>
              </a:defRPr>
            </a:lvl4pPr>
            <a:lvl5pPr>
              <a:defRPr sz="1200">
                <a:solidFill>
                  <a:schemeClr val="accent4"/>
                </a:solidFill>
              </a:defRPr>
            </a:lvl5pPr>
          </a:lstStyle>
          <a:p>
            <a:pPr lvl="0"/>
            <a:r>
              <a:rPr lang="en-GB"/>
              <a:t>Name</a:t>
            </a:r>
          </a:p>
          <a:p>
            <a:pPr lvl="0"/>
            <a:r>
              <a:rPr lang="en-GB"/>
              <a:t>Email</a:t>
            </a:r>
          </a:p>
          <a:p>
            <a:pPr lvl="0"/>
            <a:endParaRPr lang="en-GB"/>
          </a:p>
        </p:txBody>
      </p:sp>
      <p:pic>
        <p:nvPicPr>
          <p:cNvPr id="5" name="Picture 4" descr="A close up of a logo&#10;&#10;Description automatically generated">
            <a:extLst>
              <a:ext uri="{FF2B5EF4-FFF2-40B4-BE49-F238E27FC236}">
                <a16:creationId xmlns:a16="http://schemas.microsoft.com/office/drawing/2014/main" id="{25A13641-C7FD-9A49-87F1-04296B91A5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144" y="452063"/>
            <a:ext cx="420706" cy="430267"/>
          </a:xfrm>
          <a:prstGeom prst="rect">
            <a:avLst/>
          </a:prstGeom>
        </p:spPr>
      </p:pic>
      <p:pic>
        <p:nvPicPr>
          <p:cNvPr id="6" name="Picture 5" descr="Shape, circle&#10;&#10;Description automatically generated">
            <a:extLst>
              <a:ext uri="{FF2B5EF4-FFF2-40B4-BE49-F238E27FC236}">
                <a16:creationId xmlns:a16="http://schemas.microsoft.com/office/drawing/2014/main" id="{F6359E0E-1AEF-0E4E-ABD5-5C13581E47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0808" y="440415"/>
            <a:ext cx="397827" cy="418229"/>
          </a:xfrm>
          <a:prstGeom prst="rect">
            <a:avLst/>
          </a:prstGeom>
        </p:spPr>
      </p:pic>
      <p:pic>
        <p:nvPicPr>
          <p:cNvPr id="7" name="Picture 6" descr="A close up of a hanger&#10;&#10;Description automatically generated">
            <a:extLst>
              <a:ext uri="{FF2B5EF4-FFF2-40B4-BE49-F238E27FC236}">
                <a16:creationId xmlns:a16="http://schemas.microsoft.com/office/drawing/2014/main" id="{E1DAD351-D316-5749-ADB6-003CAA2A8D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622565">
            <a:off x="1511258" y="-58562"/>
            <a:ext cx="1526193" cy="429242"/>
          </a:xfrm>
          <a:prstGeom prst="rect">
            <a:avLst/>
          </a:prstGeom>
        </p:spPr>
      </p:pic>
      <p:pic>
        <p:nvPicPr>
          <p:cNvPr id="8" name="Picture 7" descr="A close up of a sign&#10;&#10;Description automatically generated">
            <a:extLst>
              <a:ext uri="{FF2B5EF4-FFF2-40B4-BE49-F238E27FC236}">
                <a16:creationId xmlns:a16="http://schemas.microsoft.com/office/drawing/2014/main" id="{33979507-D41A-FC4B-912A-4FFF83CAA0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9954" y="499336"/>
            <a:ext cx="541702" cy="515491"/>
          </a:xfrm>
          <a:prstGeom prst="rect">
            <a:avLst/>
          </a:prstGeom>
        </p:spPr>
      </p:pic>
      <p:pic>
        <p:nvPicPr>
          <p:cNvPr id="9" name="Picture 8" descr="Icon&#10;&#10;Description automatically generated">
            <a:extLst>
              <a:ext uri="{FF2B5EF4-FFF2-40B4-BE49-F238E27FC236}">
                <a16:creationId xmlns:a16="http://schemas.microsoft.com/office/drawing/2014/main" id="{D9458B9B-0B88-634A-9700-C6A217A281D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5371" y="1047057"/>
            <a:ext cx="365440" cy="426347"/>
          </a:xfrm>
          <a:prstGeom prst="rect">
            <a:avLst/>
          </a:prstGeom>
        </p:spPr>
      </p:pic>
      <p:pic>
        <p:nvPicPr>
          <p:cNvPr id="10" name="Picture 9" descr="Icon&#10;&#10;Description automatically generated">
            <a:extLst>
              <a:ext uri="{FF2B5EF4-FFF2-40B4-BE49-F238E27FC236}">
                <a16:creationId xmlns:a16="http://schemas.microsoft.com/office/drawing/2014/main" id="{300C3225-0E3F-A74A-9E75-08D6526BC9B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6121314">
            <a:off x="214648" y="1103281"/>
            <a:ext cx="576510" cy="855757"/>
          </a:xfrm>
          <a:prstGeom prst="rect">
            <a:avLst/>
          </a:prstGeom>
        </p:spPr>
      </p:pic>
      <p:pic>
        <p:nvPicPr>
          <p:cNvPr id="11" name="Picture 10" descr="Icon&#10;&#10;Description automatically generated">
            <a:extLst>
              <a:ext uri="{FF2B5EF4-FFF2-40B4-BE49-F238E27FC236}">
                <a16:creationId xmlns:a16="http://schemas.microsoft.com/office/drawing/2014/main" id="{7126F31E-BFE1-3B41-AFE0-839CFB99DA8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721730">
            <a:off x="-71657" y="950803"/>
            <a:ext cx="376898" cy="439714"/>
          </a:xfrm>
          <a:prstGeom prst="rect">
            <a:avLst/>
          </a:prstGeom>
        </p:spPr>
      </p:pic>
      <p:pic>
        <p:nvPicPr>
          <p:cNvPr id="12" name="Picture 11" descr="A close up of a logo&#10;&#10;Description automatically generated">
            <a:extLst>
              <a:ext uri="{FF2B5EF4-FFF2-40B4-BE49-F238E27FC236}">
                <a16:creationId xmlns:a16="http://schemas.microsoft.com/office/drawing/2014/main" id="{4B050F5D-5E32-0A40-A41A-55D32782F50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8745789">
            <a:off x="-105637" y="1833743"/>
            <a:ext cx="506669" cy="518183"/>
          </a:xfrm>
          <a:prstGeom prst="rect">
            <a:avLst/>
          </a:prstGeom>
        </p:spPr>
      </p:pic>
      <p:pic>
        <p:nvPicPr>
          <p:cNvPr id="13" name="Picture 12" descr="A close up of a sign&#10;&#10;Description automatically generated">
            <a:extLst>
              <a:ext uri="{FF2B5EF4-FFF2-40B4-BE49-F238E27FC236}">
                <a16:creationId xmlns:a16="http://schemas.microsoft.com/office/drawing/2014/main" id="{8B7074A2-6339-EA40-B91D-AA72242462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4531596">
            <a:off x="-280324" y="119330"/>
            <a:ext cx="541702" cy="515491"/>
          </a:xfrm>
          <a:prstGeom prst="rect">
            <a:avLst/>
          </a:prstGeom>
        </p:spPr>
      </p:pic>
      <p:pic>
        <p:nvPicPr>
          <p:cNvPr id="14" name="Picture 13" descr="Icon&#10;&#10;Description automatically generated">
            <a:extLst>
              <a:ext uri="{FF2B5EF4-FFF2-40B4-BE49-F238E27FC236}">
                <a16:creationId xmlns:a16="http://schemas.microsoft.com/office/drawing/2014/main" id="{DA331302-EE98-1A4E-808F-6F803384E5E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2012779">
            <a:off x="778486" y="-477273"/>
            <a:ext cx="576510" cy="855757"/>
          </a:xfrm>
          <a:prstGeom prst="rect">
            <a:avLst/>
          </a:prstGeom>
        </p:spPr>
      </p:pic>
      <p:pic>
        <p:nvPicPr>
          <p:cNvPr id="16" name="Picture 15" descr="Shape, circle&#10;&#10;Description automatically generated">
            <a:extLst>
              <a:ext uri="{FF2B5EF4-FFF2-40B4-BE49-F238E27FC236}">
                <a16:creationId xmlns:a16="http://schemas.microsoft.com/office/drawing/2014/main" id="{B6D51F3B-FAE7-F14A-8918-5850A482FE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449211">
            <a:off x="3205157" y="-209115"/>
            <a:ext cx="541702" cy="418229"/>
          </a:xfrm>
          <a:prstGeom prst="rect">
            <a:avLst/>
          </a:prstGeom>
        </p:spPr>
      </p:pic>
      <p:pic>
        <p:nvPicPr>
          <p:cNvPr id="17" name="Picture 16" descr="A picture containing drawing, plate&#10;&#10;Description automatically generated">
            <a:extLst>
              <a:ext uri="{FF2B5EF4-FFF2-40B4-BE49-F238E27FC236}">
                <a16:creationId xmlns:a16="http://schemas.microsoft.com/office/drawing/2014/main" id="{8A196AC3-5BED-6A42-AFEA-45044A29780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929131" y="2234074"/>
            <a:ext cx="2636942" cy="1112789"/>
          </a:xfrm>
          <a:prstGeom prst="rect">
            <a:avLst/>
          </a:prstGeom>
        </p:spPr>
      </p:pic>
    </p:spTree>
    <p:extLst>
      <p:ext uri="{BB962C8B-B14F-4D97-AF65-F5344CB8AC3E}">
        <p14:creationId xmlns:p14="http://schemas.microsoft.com/office/powerpoint/2010/main" val="29408442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00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E6F3FA55-1D50-44A5-B3B1-50CE52441141}"/>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15233" y="-635291"/>
            <a:ext cx="12207234" cy="8138738"/>
          </a:xfrm>
          <a:prstGeom prst="rect">
            <a:avLst/>
          </a:prstGeom>
        </p:spPr>
      </p:pic>
      <p:pic>
        <p:nvPicPr>
          <p:cNvPr id="16" name="Kuva 15">
            <a:extLst>
              <a:ext uri="{FF2B5EF4-FFF2-40B4-BE49-F238E27FC236}">
                <a16:creationId xmlns:a16="http://schemas.microsoft.com/office/drawing/2014/main" id="{437C5672-C704-4EB2-8B5A-067C944A4B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382" y="219806"/>
            <a:ext cx="2211069" cy="935622"/>
          </a:xfrm>
          <a:prstGeom prst="rect">
            <a:avLst/>
          </a:prstGeom>
        </p:spPr>
      </p:pic>
      <p:sp>
        <p:nvSpPr>
          <p:cNvPr id="24" name="Otsikko 23">
            <a:extLst>
              <a:ext uri="{FF2B5EF4-FFF2-40B4-BE49-F238E27FC236}">
                <a16:creationId xmlns:a16="http://schemas.microsoft.com/office/drawing/2014/main" id="{4892FB55-B5CC-42B8-84F2-5890009E3055}"/>
              </a:ext>
            </a:extLst>
          </p:cNvPr>
          <p:cNvSpPr>
            <a:spLocks noGrp="1"/>
          </p:cNvSpPr>
          <p:nvPr>
            <p:ph type="title"/>
          </p:nvPr>
        </p:nvSpPr>
        <p:spPr>
          <a:xfrm>
            <a:off x="677334" y="2010525"/>
            <a:ext cx="4652312" cy="2705166"/>
          </a:xfrm>
        </p:spPr>
        <p:txBody>
          <a:bodyPr anchor="b">
            <a:normAutofit/>
          </a:bodyPr>
          <a:lstStyle>
            <a:lvl1pPr>
              <a:defRPr sz="3600">
                <a:solidFill>
                  <a:schemeClr val="tx1">
                    <a:lumMod val="75000"/>
                    <a:lumOff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tunnisteen paikkamerkki 2">
            <a:extLst>
              <a:ext uri="{FF2B5EF4-FFF2-40B4-BE49-F238E27FC236}">
                <a16:creationId xmlns:a16="http://schemas.microsoft.com/office/drawing/2014/main" id="{751B6DAD-90AD-4AD2-8AF7-48C946B89F8A}"/>
              </a:ext>
            </a:extLst>
          </p:cNvPr>
          <p:cNvSpPr>
            <a:spLocks noGrp="1"/>
          </p:cNvSpPr>
          <p:nvPr>
            <p:ph type="ftr" sz="quarter" idx="11"/>
          </p:nvPr>
        </p:nvSpPr>
        <p:spPr>
          <a:xfrm>
            <a:off x="927463" y="4715691"/>
            <a:ext cx="4402183" cy="855097"/>
          </a:xfrm>
          <a:prstGeom prst="rect">
            <a:avLst/>
          </a:prstGeom>
        </p:spPr>
        <p:txBody>
          <a:bodyPr anchor="t"/>
          <a:lstStyle>
            <a:lvl1pPr>
              <a:defRPr sz="1400">
                <a:solidFill>
                  <a:schemeClr val="tx1">
                    <a:lumMod val="75000"/>
                    <a:lumOff val="25000"/>
                  </a:schemeClr>
                </a:solidFill>
                <a:latin typeface="Arial" panose="020B0604020202020204" pitchFamily="34" charset="0"/>
                <a:cs typeface="Arial" panose="020B0604020202020204" pitchFamily="34" charset="0"/>
              </a:defRPr>
            </a:lvl1pPr>
          </a:lstStyle>
          <a:p>
            <a:endParaRPr lang="fi-FI" dirty="0"/>
          </a:p>
        </p:txBody>
      </p:sp>
    </p:spTree>
    <p:extLst>
      <p:ext uri="{BB962C8B-B14F-4D97-AF65-F5344CB8AC3E}">
        <p14:creationId xmlns:p14="http://schemas.microsoft.com/office/powerpoint/2010/main" val="143906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F01E-DAFC-B540-A641-7C0A278F202F}"/>
              </a:ext>
            </a:extLst>
          </p:cNvPr>
          <p:cNvSpPr>
            <a:spLocks noGrp="1"/>
          </p:cNvSpPr>
          <p:nvPr>
            <p:ph type="ctrTitle"/>
          </p:nvPr>
        </p:nvSpPr>
        <p:spPr>
          <a:xfrm>
            <a:off x="838200" y="1664346"/>
            <a:ext cx="4896556" cy="3529307"/>
          </a:xfrm>
        </p:spPr>
        <p:txBody>
          <a:bodyPr anchor="b"/>
          <a:lstStyle>
            <a:lvl1pPr algn="l">
              <a:defRPr sz="6000" b="1" i="0">
                <a:solidFill>
                  <a:schemeClr val="accent2"/>
                </a:solidFill>
                <a:latin typeface="Poppins" pitchFamily="2" charset="77"/>
                <a:cs typeface="Poppins" pitchFamily="2" charset="77"/>
              </a:defRPr>
            </a:lvl1pPr>
          </a:lstStyle>
          <a:p>
            <a:r>
              <a:rPr lang="en-GB"/>
              <a:t>Click to edit Master title style</a:t>
            </a:r>
            <a:endParaRPr lang="en-FI"/>
          </a:p>
        </p:txBody>
      </p:sp>
      <p:sp>
        <p:nvSpPr>
          <p:cNvPr id="3" name="Subtitle 2">
            <a:extLst>
              <a:ext uri="{FF2B5EF4-FFF2-40B4-BE49-F238E27FC236}">
                <a16:creationId xmlns:a16="http://schemas.microsoft.com/office/drawing/2014/main" id="{A3F8C8DE-72A6-3646-BA89-EB3258D3ECB7}"/>
              </a:ext>
            </a:extLst>
          </p:cNvPr>
          <p:cNvSpPr>
            <a:spLocks noGrp="1"/>
          </p:cNvSpPr>
          <p:nvPr>
            <p:ph type="subTitle" idx="1"/>
          </p:nvPr>
        </p:nvSpPr>
        <p:spPr>
          <a:xfrm>
            <a:off x="838200" y="5549462"/>
            <a:ext cx="4986867" cy="880368"/>
          </a:xfrm>
        </p:spPr>
        <p:txBody>
          <a:bodyPr>
            <a:normAutofit/>
          </a:bodyPr>
          <a:lstStyle>
            <a:lvl1pPr marL="0" indent="0" algn="l">
              <a:buNone/>
              <a:defRPr sz="2000" b="0" i="0">
                <a:solidFill>
                  <a:schemeClr val="accent3"/>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pic>
        <p:nvPicPr>
          <p:cNvPr id="16" name="Picture 15" descr="A picture containing drawing, plate&#10;&#10;Description automatically generated">
            <a:extLst>
              <a:ext uri="{FF2B5EF4-FFF2-40B4-BE49-F238E27FC236}">
                <a16:creationId xmlns:a16="http://schemas.microsoft.com/office/drawing/2014/main" id="{F055EE0C-5A0B-F445-8056-F5B2EBFF10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43363" y="5549462"/>
            <a:ext cx="2086181" cy="880368"/>
          </a:xfrm>
          <a:prstGeom prst="rect">
            <a:avLst/>
          </a:prstGeom>
        </p:spPr>
      </p:pic>
    </p:spTree>
    <p:extLst>
      <p:ext uri="{BB962C8B-B14F-4D97-AF65-F5344CB8AC3E}">
        <p14:creationId xmlns:p14="http://schemas.microsoft.com/office/powerpoint/2010/main" val="47891490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 Picture 2">
    <p:spTree>
      <p:nvGrpSpPr>
        <p:cNvPr id="1" name=""/>
        <p:cNvGrpSpPr/>
        <p:nvPr/>
      </p:nvGrpSpPr>
      <p:grpSpPr>
        <a:xfrm>
          <a:off x="0" y="0"/>
          <a:ext cx="0" cy="0"/>
          <a:chOff x="0" y="0"/>
          <a:chExt cx="0" cy="0"/>
        </a:xfrm>
      </p:grpSpPr>
      <p:pic>
        <p:nvPicPr>
          <p:cNvPr id="12" name="Picture 11" descr="A person standing posing for the camera&#10;&#10;Description automatically generated">
            <a:extLst>
              <a:ext uri="{FF2B5EF4-FFF2-40B4-BE49-F238E27FC236}">
                <a16:creationId xmlns:a16="http://schemas.microsoft.com/office/drawing/2014/main" id="{5347E822-3550-2D44-AE09-57849BD5F0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76108" y="0"/>
            <a:ext cx="6915892" cy="6858000"/>
          </a:xfrm>
          <a:prstGeom prst="rect">
            <a:avLst/>
          </a:prstGeom>
        </p:spPr>
      </p:pic>
      <p:sp>
        <p:nvSpPr>
          <p:cNvPr id="8" name="Rectangle 7">
            <a:extLst>
              <a:ext uri="{FF2B5EF4-FFF2-40B4-BE49-F238E27FC236}">
                <a16:creationId xmlns:a16="http://schemas.microsoft.com/office/drawing/2014/main" id="{7F25AD46-881D-874E-82E4-31B4FEB80AE8}"/>
              </a:ext>
            </a:extLst>
          </p:cNvPr>
          <p:cNvSpPr/>
          <p:nvPr userDrawn="1"/>
        </p:nvSpPr>
        <p:spPr>
          <a:xfrm>
            <a:off x="0" y="0"/>
            <a:ext cx="599317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38D3A781-D20B-D84F-9BF8-FF9D55734EBB}"/>
              </a:ext>
            </a:extLst>
          </p:cNvPr>
          <p:cNvSpPr>
            <a:spLocks noGrp="1"/>
          </p:cNvSpPr>
          <p:nvPr>
            <p:ph type="title"/>
          </p:nvPr>
        </p:nvSpPr>
        <p:spPr>
          <a:xfrm>
            <a:off x="525978" y="554547"/>
            <a:ext cx="4224152" cy="4765599"/>
          </a:xfrm>
        </p:spPr>
        <p:txBody>
          <a:bodyPr>
            <a:noAutofit/>
          </a:bodyPr>
          <a:lstStyle>
            <a:lvl1pPr>
              <a:defRPr sz="5400" b="1" i="0">
                <a:solidFill>
                  <a:schemeClr val="accent2"/>
                </a:solidFill>
                <a:latin typeface="Poppins" pitchFamily="2" charset="77"/>
                <a:cs typeface="Poppins" pitchFamily="2" charset="77"/>
              </a:defRPr>
            </a:lvl1pPr>
          </a:lstStyle>
          <a:p>
            <a:r>
              <a:rPr lang="en-GB"/>
              <a:t>Click to edit Master title style</a:t>
            </a:r>
            <a:endParaRPr lang="en-FI"/>
          </a:p>
        </p:txBody>
      </p:sp>
      <p:pic>
        <p:nvPicPr>
          <p:cNvPr id="13" name="Picture 12" descr="A picture containing drawing, plate&#10;&#10;Description automatically generated">
            <a:extLst>
              <a:ext uri="{FF2B5EF4-FFF2-40B4-BE49-F238E27FC236}">
                <a16:creationId xmlns:a16="http://schemas.microsoft.com/office/drawing/2014/main" id="{21C5DD62-B9D8-7848-A916-D24491F465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43363" y="5549462"/>
            <a:ext cx="2086181" cy="880368"/>
          </a:xfrm>
          <a:prstGeom prst="rect">
            <a:avLst/>
          </a:prstGeom>
        </p:spPr>
      </p:pic>
    </p:spTree>
    <p:extLst>
      <p:ext uri="{BB962C8B-B14F-4D97-AF65-F5344CB8AC3E}">
        <p14:creationId xmlns:p14="http://schemas.microsoft.com/office/powerpoint/2010/main" val="4156115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with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3C31-F65B-F949-A1E6-5C0F53C9B9D2}"/>
              </a:ext>
            </a:extLst>
          </p:cNvPr>
          <p:cNvSpPr>
            <a:spLocks noGrp="1"/>
          </p:cNvSpPr>
          <p:nvPr>
            <p:ph type="title"/>
          </p:nvPr>
        </p:nvSpPr>
        <p:spPr>
          <a:xfrm>
            <a:off x="838200" y="365125"/>
            <a:ext cx="7315200" cy="1325563"/>
          </a:xfrm>
        </p:spPr>
        <p:txBody>
          <a:bodyPr/>
          <a:lstStyle>
            <a:lvl1pPr>
              <a:defRPr b="1" i="0">
                <a:latin typeface="Poppins" pitchFamily="2" charset="77"/>
                <a:cs typeface="Poppins" pitchFamily="2" charset="77"/>
              </a:defRPr>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7112BF57-CF44-3642-8D4E-18C84FC68CF3}"/>
              </a:ext>
            </a:extLst>
          </p:cNvPr>
          <p:cNvSpPr>
            <a:spLocks noGrp="1"/>
          </p:cNvSpPr>
          <p:nvPr>
            <p:ph idx="1"/>
          </p:nvPr>
        </p:nvSpPr>
        <p:spPr>
          <a:xfrm>
            <a:off x="838200" y="1825625"/>
            <a:ext cx="5065643" cy="4351338"/>
          </a:xfrm>
        </p:spPr>
        <p:txBody>
          <a:bodyPr/>
          <a:lstStyle>
            <a:lvl1pPr>
              <a:defRPr sz="2000">
                <a:solidFill>
                  <a:schemeClr val="accent4"/>
                </a:solidFill>
              </a:defRPr>
            </a:lvl1pPr>
            <a:lvl2pPr>
              <a:defRPr sz="1600">
                <a:solidFill>
                  <a:schemeClr val="accent4"/>
                </a:solidFill>
              </a:defRPr>
            </a:lvl2pPr>
            <a:lvl3pPr>
              <a:defRPr sz="1600">
                <a:solidFill>
                  <a:schemeClr val="accent4"/>
                </a:solidFill>
              </a:defRPr>
            </a:lvl3pPr>
            <a:lvl4pPr>
              <a:defRPr sz="1600"/>
            </a:lvl4pPr>
            <a:lvl5pPr>
              <a:defRPr sz="1400"/>
            </a:lvl5p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C7DE57B4-674B-5940-9B4D-DF32CEF1A5BC}"/>
              </a:ext>
            </a:extLst>
          </p:cNvPr>
          <p:cNvSpPr>
            <a:spLocks noGrp="1"/>
          </p:cNvSpPr>
          <p:nvPr>
            <p:ph type="dt" sz="half" idx="10"/>
          </p:nvPr>
        </p:nvSpPr>
        <p:spPr>
          <a:xfrm>
            <a:off x="4858750" y="6356350"/>
            <a:ext cx="3423402" cy="365125"/>
          </a:xfrm>
        </p:spPr>
        <p:txBody>
          <a:bodyPr/>
          <a:lstStyle>
            <a:lvl1pPr>
              <a:defRPr sz="1000" b="0" i="0">
                <a:latin typeface="Poppins Light" pitchFamily="2" charset="77"/>
                <a:cs typeface="Poppins Light" pitchFamily="2" charset="77"/>
              </a:defRPr>
            </a:lvl1pPr>
          </a:lstStyle>
          <a:p>
            <a:fld id="{DF5483D0-A755-3A42-BC05-F4E9E0B5E53F}" type="datetime1">
              <a:rPr lang="fi-FI" smtClean="0"/>
              <a:t>18.10.2023</a:t>
            </a:fld>
            <a:endParaRPr lang="en-FI">
              <a:latin typeface="Poppins Light" pitchFamily="2" charset="77"/>
              <a:cs typeface="Poppins Light" pitchFamily="2" charset="77"/>
            </a:endParaRPr>
          </a:p>
        </p:txBody>
      </p:sp>
      <p:sp>
        <p:nvSpPr>
          <p:cNvPr id="6" name="Slide Number Placeholder 5">
            <a:extLst>
              <a:ext uri="{FF2B5EF4-FFF2-40B4-BE49-F238E27FC236}">
                <a16:creationId xmlns:a16="http://schemas.microsoft.com/office/drawing/2014/main" id="{D68BDAC8-9F5D-C840-9E0B-E83E2F9BBB8C}"/>
              </a:ext>
            </a:extLst>
          </p:cNvPr>
          <p:cNvSpPr>
            <a:spLocks noGrp="1"/>
          </p:cNvSpPr>
          <p:nvPr>
            <p:ph type="sldNum" sz="quarter" idx="12"/>
          </p:nvPr>
        </p:nvSpPr>
        <p:spPr>
          <a:xfrm>
            <a:off x="10489324" y="6356350"/>
            <a:ext cx="864476" cy="365125"/>
          </a:xfrm>
        </p:spPr>
        <p:txBody>
          <a:bodyPr/>
          <a:lstStyle>
            <a:lvl1pPr>
              <a:defRPr sz="1000" b="0" i="0">
                <a:latin typeface="Poppins Light" pitchFamily="2" charset="77"/>
                <a:cs typeface="Poppins Light" pitchFamily="2" charset="77"/>
              </a:defRPr>
            </a:lvl1pPr>
          </a:lstStyle>
          <a:p>
            <a:fld id="{0DBA3EDB-2E27-3B4A-BA17-C91D3FFB199F}" type="slidenum">
              <a:rPr lang="en-FI" smtClean="0"/>
              <a:pPr/>
              <a:t>‹#›</a:t>
            </a:fld>
            <a:endParaRPr lang="en-FI" sz="1000"/>
          </a:p>
        </p:txBody>
      </p:sp>
      <p:sp>
        <p:nvSpPr>
          <p:cNvPr id="8" name="Content Placeholder 2">
            <a:extLst>
              <a:ext uri="{FF2B5EF4-FFF2-40B4-BE49-F238E27FC236}">
                <a16:creationId xmlns:a16="http://schemas.microsoft.com/office/drawing/2014/main" id="{ACAC9F98-8E23-144E-804C-F2D158557EB4}"/>
              </a:ext>
            </a:extLst>
          </p:cNvPr>
          <p:cNvSpPr>
            <a:spLocks noGrp="1"/>
          </p:cNvSpPr>
          <p:nvPr>
            <p:ph idx="13"/>
          </p:nvPr>
        </p:nvSpPr>
        <p:spPr>
          <a:xfrm>
            <a:off x="6288157" y="1825625"/>
            <a:ext cx="5065643" cy="4351338"/>
          </a:xfrm>
        </p:spPr>
        <p:txBody>
          <a:bodyPr/>
          <a:lstStyle>
            <a:lvl1pPr>
              <a:defRPr sz="2000">
                <a:solidFill>
                  <a:schemeClr val="accent4"/>
                </a:solidFill>
              </a:defRPr>
            </a:lvl1pPr>
            <a:lvl2pPr>
              <a:defRPr sz="1600">
                <a:solidFill>
                  <a:schemeClr val="accent4"/>
                </a:solidFill>
              </a:defRPr>
            </a:lvl2pPr>
            <a:lvl3pPr>
              <a:defRPr sz="1600">
                <a:solidFill>
                  <a:schemeClr val="accent4"/>
                </a:solidFill>
              </a:defRPr>
            </a:lvl3pPr>
            <a:lvl4pPr>
              <a:defRPr sz="1600"/>
            </a:lvl4pPr>
            <a:lvl5pPr>
              <a:defRPr sz="1400"/>
            </a:lvl5pPr>
          </a:lstStyle>
          <a:p>
            <a:pPr lvl="0"/>
            <a:r>
              <a:rPr lang="en-GB"/>
              <a:t>Click to edit Master text styles</a:t>
            </a:r>
          </a:p>
          <a:p>
            <a:pPr lvl="1"/>
            <a:r>
              <a:rPr lang="en-GB"/>
              <a:t>Second level</a:t>
            </a:r>
          </a:p>
          <a:p>
            <a:pPr lvl="2"/>
            <a:r>
              <a:rPr lang="en-GB"/>
              <a:t>Third level</a:t>
            </a:r>
          </a:p>
        </p:txBody>
      </p:sp>
      <p:pic>
        <p:nvPicPr>
          <p:cNvPr id="12" name="Picture 11" descr="A picture containing plate, drawing&#10;&#10;Description automatically generated">
            <a:extLst>
              <a:ext uri="{FF2B5EF4-FFF2-40B4-BE49-F238E27FC236}">
                <a16:creationId xmlns:a16="http://schemas.microsoft.com/office/drawing/2014/main" id="{F5EC9D16-313A-DA45-BC7B-49FC76D4A5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965" y="6103375"/>
            <a:ext cx="1198932" cy="505949"/>
          </a:xfrm>
          <a:prstGeom prst="rect">
            <a:avLst/>
          </a:prstGeom>
        </p:spPr>
      </p:pic>
      <p:pic>
        <p:nvPicPr>
          <p:cNvPr id="14" name="Picture 13" descr="Icon&#10;&#10;Description automatically generated">
            <a:extLst>
              <a:ext uri="{FF2B5EF4-FFF2-40B4-BE49-F238E27FC236}">
                <a16:creationId xmlns:a16="http://schemas.microsoft.com/office/drawing/2014/main" id="{F88F8050-C71C-C748-8A22-6F9C977A1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6035" y="1634813"/>
            <a:ext cx="211101" cy="232211"/>
          </a:xfrm>
          <a:prstGeom prst="rect">
            <a:avLst/>
          </a:prstGeom>
        </p:spPr>
      </p:pic>
      <p:pic>
        <p:nvPicPr>
          <p:cNvPr id="16" name="Picture 15" descr="Icon&#10;&#10;Description automatically generated">
            <a:extLst>
              <a:ext uri="{FF2B5EF4-FFF2-40B4-BE49-F238E27FC236}">
                <a16:creationId xmlns:a16="http://schemas.microsoft.com/office/drawing/2014/main" id="{95DBB349-8AC9-9746-B352-51F9F2455D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26097" y="968777"/>
            <a:ext cx="470983" cy="540758"/>
          </a:xfrm>
          <a:prstGeom prst="rect">
            <a:avLst/>
          </a:prstGeom>
        </p:spPr>
      </p:pic>
      <p:pic>
        <p:nvPicPr>
          <p:cNvPr id="18" name="Picture 17" descr="A picture containing dark, computer, flower, game&#10;&#10;Description automatically generated">
            <a:extLst>
              <a:ext uri="{FF2B5EF4-FFF2-40B4-BE49-F238E27FC236}">
                <a16:creationId xmlns:a16="http://schemas.microsoft.com/office/drawing/2014/main" id="{07290B21-FE45-264F-9E7D-C1EDFB72B56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518528" y="827682"/>
            <a:ext cx="436454" cy="446373"/>
          </a:xfrm>
          <a:prstGeom prst="rect">
            <a:avLst/>
          </a:prstGeom>
        </p:spPr>
      </p:pic>
      <p:pic>
        <p:nvPicPr>
          <p:cNvPr id="22" name="Picture 21" descr="Icon&#10;&#10;Description automatically generated">
            <a:extLst>
              <a:ext uri="{FF2B5EF4-FFF2-40B4-BE49-F238E27FC236}">
                <a16:creationId xmlns:a16="http://schemas.microsoft.com/office/drawing/2014/main" id="{2E30D8F0-865C-D54E-B529-5F800CBD939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279593">
            <a:off x="10212155" y="-68621"/>
            <a:ext cx="1458810" cy="410290"/>
          </a:xfrm>
          <a:prstGeom prst="rect">
            <a:avLst/>
          </a:prstGeom>
        </p:spPr>
      </p:pic>
      <p:pic>
        <p:nvPicPr>
          <p:cNvPr id="24" name="Picture 23" descr="A close up of a sign&#10;&#10;Description automatically generated">
            <a:extLst>
              <a:ext uri="{FF2B5EF4-FFF2-40B4-BE49-F238E27FC236}">
                <a16:creationId xmlns:a16="http://schemas.microsoft.com/office/drawing/2014/main" id="{D561A540-C0D7-5648-8E86-55314269782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56055" y="-147017"/>
            <a:ext cx="547512" cy="521020"/>
          </a:xfrm>
          <a:prstGeom prst="rect">
            <a:avLst/>
          </a:prstGeom>
        </p:spPr>
      </p:pic>
      <p:pic>
        <p:nvPicPr>
          <p:cNvPr id="26" name="Picture 25" descr="Shape, circle&#10;&#10;Description automatically generated">
            <a:extLst>
              <a:ext uri="{FF2B5EF4-FFF2-40B4-BE49-F238E27FC236}">
                <a16:creationId xmlns:a16="http://schemas.microsoft.com/office/drawing/2014/main" id="{2E18A4B7-30E4-7F44-A90B-E765922B9F8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2013055" y="1750919"/>
            <a:ext cx="357890" cy="376243"/>
          </a:xfrm>
          <a:prstGeom prst="rect">
            <a:avLst/>
          </a:prstGeom>
        </p:spPr>
      </p:pic>
      <p:pic>
        <p:nvPicPr>
          <p:cNvPr id="28" name="Picture 27" descr="A picture containing hanger, light, water, sunset&#10;&#10;Description automatically generated">
            <a:extLst>
              <a:ext uri="{FF2B5EF4-FFF2-40B4-BE49-F238E27FC236}">
                <a16:creationId xmlns:a16="http://schemas.microsoft.com/office/drawing/2014/main" id="{F7D08CCB-41B1-3F4A-981D-C287CDA2B37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375733">
            <a:off x="12171419" y="2026487"/>
            <a:ext cx="705366" cy="1302215"/>
          </a:xfrm>
          <a:prstGeom prst="rect">
            <a:avLst/>
          </a:prstGeom>
        </p:spPr>
      </p:pic>
      <p:pic>
        <p:nvPicPr>
          <p:cNvPr id="30" name="Picture 29" descr="Icon&#10;&#10;Description automatically generated">
            <a:extLst>
              <a:ext uri="{FF2B5EF4-FFF2-40B4-BE49-F238E27FC236}">
                <a16:creationId xmlns:a16="http://schemas.microsoft.com/office/drawing/2014/main" id="{A10FE5CD-2F97-8F43-95D8-41FC12DE588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856393" y="-406136"/>
            <a:ext cx="465137" cy="542660"/>
          </a:xfrm>
          <a:prstGeom prst="rect">
            <a:avLst/>
          </a:prstGeom>
        </p:spPr>
      </p:pic>
      <p:pic>
        <p:nvPicPr>
          <p:cNvPr id="32" name="Picture 31" descr="A picture containing meter&#10;&#10;Description automatically generated">
            <a:extLst>
              <a:ext uri="{FF2B5EF4-FFF2-40B4-BE49-F238E27FC236}">
                <a16:creationId xmlns:a16="http://schemas.microsoft.com/office/drawing/2014/main" id="{A652117B-7FC2-FE42-9467-7758D51D5A8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868014" y="226823"/>
            <a:ext cx="560507" cy="832002"/>
          </a:xfrm>
          <a:prstGeom prst="rect">
            <a:avLst/>
          </a:prstGeom>
        </p:spPr>
      </p:pic>
      <p:pic>
        <p:nvPicPr>
          <p:cNvPr id="33" name="Picture 32" descr="A picture containing meter&#10;&#10;Description automatically generated">
            <a:extLst>
              <a:ext uri="{FF2B5EF4-FFF2-40B4-BE49-F238E27FC236}">
                <a16:creationId xmlns:a16="http://schemas.microsoft.com/office/drawing/2014/main" id="{B46AB960-D108-6B4F-A63B-485FCEE058E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7641177">
            <a:off x="9972469" y="135093"/>
            <a:ext cx="616827" cy="915602"/>
          </a:xfrm>
          <a:prstGeom prst="rect">
            <a:avLst/>
          </a:prstGeom>
        </p:spPr>
      </p:pic>
      <p:pic>
        <p:nvPicPr>
          <p:cNvPr id="34" name="Picture 33" descr="Shape, circle&#10;&#10;Description automatically generated">
            <a:extLst>
              <a:ext uri="{FF2B5EF4-FFF2-40B4-BE49-F238E27FC236}">
                <a16:creationId xmlns:a16="http://schemas.microsoft.com/office/drawing/2014/main" id="{882420AD-49F9-EC41-B3D8-2581A9F209E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523440" y="-307956"/>
            <a:ext cx="377380" cy="396733"/>
          </a:xfrm>
          <a:prstGeom prst="rect">
            <a:avLst/>
          </a:prstGeom>
        </p:spPr>
      </p:pic>
      <p:pic>
        <p:nvPicPr>
          <p:cNvPr id="35" name="Picture 34" descr="A picture containing dark, computer, flower, game&#10;&#10;Description automatically generated">
            <a:extLst>
              <a:ext uri="{FF2B5EF4-FFF2-40B4-BE49-F238E27FC236}">
                <a16:creationId xmlns:a16="http://schemas.microsoft.com/office/drawing/2014/main" id="{3974840A-B84F-CD49-B6FE-E4997A41E63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3503197">
            <a:off x="11587555" y="2219517"/>
            <a:ext cx="349375" cy="357315"/>
          </a:xfrm>
          <a:prstGeom prst="rect">
            <a:avLst/>
          </a:prstGeom>
        </p:spPr>
      </p:pic>
    </p:spTree>
    <p:extLst>
      <p:ext uri="{BB962C8B-B14F-4D97-AF65-F5344CB8AC3E}">
        <p14:creationId xmlns:p14="http://schemas.microsoft.com/office/powerpoint/2010/main" val="801552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Color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3C31-F65B-F949-A1E6-5C0F53C9B9D2}"/>
              </a:ext>
            </a:extLst>
          </p:cNvPr>
          <p:cNvSpPr>
            <a:spLocks noGrp="1"/>
          </p:cNvSpPr>
          <p:nvPr>
            <p:ph type="title"/>
          </p:nvPr>
        </p:nvSpPr>
        <p:spPr>
          <a:xfrm>
            <a:off x="838200" y="365125"/>
            <a:ext cx="7315200" cy="1325563"/>
          </a:xfrm>
        </p:spPr>
        <p:txBody>
          <a:bodyPr/>
          <a:lstStyle>
            <a:lvl1pPr>
              <a:defRPr b="1" i="0">
                <a:solidFill>
                  <a:schemeClr val="tx1"/>
                </a:solidFill>
                <a:latin typeface="Poppins" pitchFamily="2" charset="77"/>
                <a:cs typeface="Poppins" pitchFamily="2" charset="77"/>
              </a:defRPr>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7112BF57-CF44-3642-8D4E-18C84FC68CF3}"/>
              </a:ext>
            </a:extLst>
          </p:cNvPr>
          <p:cNvSpPr>
            <a:spLocks noGrp="1"/>
          </p:cNvSpPr>
          <p:nvPr>
            <p:ph idx="1"/>
          </p:nvPr>
        </p:nvSpPr>
        <p:spPr>
          <a:xfrm>
            <a:off x="838200" y="1825625"/>
            <a:ext cx="5065643" cy="4351338"/>
          </a:xfrm>
        </p:spPr>
        <p:txBody>
          <a:bodyPr/>
          <a:lstStyle>
            <a:lvl1pPr>
              <a:defRPr sz="2000">
                <a:solidFill>
                  <a:schemeClr val="accent3"/>
                </a:solidFill>
              </a:defRPr>
            </a:lvl1pPr>
            <a:lvl2pPr>
              <a:defRPr sz="1600">
                <a:solidFill>
                  <a:schemeClr val="accent3"/>
                </a:solidFill>
              </a:defRPr>
            </a:lvl2pPr>
            <a:lvl3pPr>
              <a:defRPr sz="1600">
                <a:solidFill>
                  <a:schemeClr val="accent3"/>
                </a:solidFill>
              </a:defRPr>
            </a:lvl3pPr>
            <a:lvl4pPr>
              <a:defRPr sz="1600"/>
            </a:lvl4pPr>
            <a:lvl5pPr>
              <a:defRPr sz="1400"/>
            </a:lvl5p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C7DE57B4-674B-5940-9B4D-DF32CEF1A5BC}"/>
              </a:ext>
            </a:extLst>
          </p:cNvPr>
          <p:cNvSpPr>
            <a:spLocks noGrp="1"/>
          </p:cNvSpPr>
          <p:nvPr>
            <p:ph type="dt" sz="half" idx="10"/>
          </p:nvPr>
        </p:nvSpPr>
        <p:spPr>
          <a:xfrm>
            <a:off x="4858750" y="6356350"/>
            <a:ext cx="3423402" cy="365125"/>
          </a:xfrm>
        </p:spPr>
        <p:txBody>
          <a:bodyPr/>
          <a:lstStyle>
            <a:lvl1pPr>
              <a:defRPr sz="1000" b="0" i="0">
                <a:solidFill>
                  <a:schemeClr val="bg1"/>
                </a:solidFill>
                <a:latin typeface="Poppins Light" pitchFamily="2" charset="77"/>
                <a:cs typeface="Poppins Light" pitchFamily="2" charset="77"/>
              </a:defRPr>
            </a:lvl1pPr>
          </a:lstStyle>
          <a:p>
            <a:fld id="{91A67DBD-D09C-CD4B-9076-C44E6BAD2100}" type="datetime1">
              <a:rPr lang="fi-FI" smtClean="0"/>
              <a:t>18.10.2023</a:t>
            </a:fld>
            <a:endParaRPr lang="en-FI">
              <a:solidFill>
                <a:schemeClr val="bg1"/>
              </a:solidFill>
            </a:endParaRPr>
          </a:p>
        </p:txBody>
      </p:sp>
      <p:sp>
        <p:nvSpPr>
          <p:cNvPr id="6" name="Slide Number Placeholder 5">
            <a:extLst>
              <a:ext uri="{FF2B5EF4-FFF2-40B4-BE49-F238E27FC236}">
                <a16:creationId xmlns:a16="http://schemas.microsoft.com/office/drawing/2014/main" id="{D68BDAC8-9F5D-C840-9E0B-E83E2F9BBB8C}"/>
              </a:ext>
            </a:extLst>
          </p:cNvPr>
          <p:cNvSpPr>
            <a:spLocks noGrp="1"/>
          </p:cNvSpPr>
          <p:nvPr>
            <p:ph type="sldNum" sz="quarter" idx="12"/>
          </p:nvPr>
        </p:nvSpPr>
        <p:spPr>
          <a:xfrm>
            <a:off x="10489324" y="6356350"/>
            <a:ext cx="864476" cy="365125"/>
          </a:xfrm>
        </p:spPr>
        <p:txBody>
          <a:bodyPr/>
          <a:lstStyle>
            <a:lvl1pPr>
              <a:defRPr sz="1000" b="0" i="0">
                <a:solidFill>
                  <a:schemeClr val="bg1"/>
                </a:solidFill>
                <a:latin typeface="Poppins Light" pitchFamily="2" charset="77"/>
                <a:cs typeface="Poppins Light" pitchFamily="2" charset="77"/>
              </a:defRPr>
            </a:lvl1pPr>
          </a:lstStyle>
          <a:p>
            <a:fld id="{0DBA3EDB-2E27-3B4A-BA17-C91D3FFB199F}" type="slidenum">
              <a:rPr lang="en-FI" smtClean="0"/>
              <a:pPr/>
              <a:t>‹#›</a:t>
            </a:fld>
            <a:endParaRPr lang="en-FI"/>
          </a:p>
        </p:txBody>
      </p:sp>
      <p:sp>
        <p:nvSpPr>
          <p:cNvPr id="8" name="Content Placeholder 2">
            <a:extLst>
              <a:ext uri="{FF2B5EF4-FFF2-40B4-BE49-F238E27FC236}">
                <a16:creationId xmlns:a16="http://schemas.microsoft.com/office/drawing/2014/main" id="{ACAC9F98-8E23-144E-804C-F2D158557EB4}"/>
              </a:ext>
            </a:extLst>
          </p:cNvPr>
          <p:cNvSpPr>
            <a:spLocks noGrp="1"/>
          </p:cNvSpPr>
          <p:nvPr>
            <p:ph idx="13"/>
          </p:nvPr>
        </p:nvSpPr>
        <p:spPr>
          <a:xfrm>
            <a:off x="6288157" y="1825625"/>
            <a:ext cx="5065643" cy="4351338"/>
          </a:xfrm>
        </p:spPr>
        <p:txBody>
          <a:bodyPr/>
          <a:lstStyle>
            <a:lvl1pPr>
              <a:defRPr sz="2000">
                <a:solidFill>
                  <a:schemeClr val="accent3"/>
                </a:solidFill>
              </a:defRPr>
            </a:lvl1pPr>
            <a:lvl2pPr>
              <a:defRPr sz="1600">
                <a:solidFill>
                  <a:schemeClr val="accent3"/>
                </a:solidFill>
              </a:defRPr>
            </a:lvl2pPr>
            <a:lvl3pPr>
              <a:defRPr sz="1600">
                <a:solidFill>
                  <a:schemeClr val="accent3"/>
                </a:solidFill>
              </a:defRPr>
            </a:lvl3pPr>
            <a:lvl4pPr>
              <a:defRPr sz="1600"/>
            </a:lvl4pPr>
            <a:lvl5pPr>
              <a:defRPr sz="1400"/>
            </a:lvl5pPr>
          </a:lstStyle>
          <a:p>
            <a:pPr lvl="0"/>
            <a:r>
              <a:rPr lang="en-GB"/>
              <a:t>Click to edit Master text styles</a:t>
            </a:r>
          </a:p>
          <a:p>
            <a:pPr lvl="1"/>
            <a:r>
              <a:rPr lang="en-GB"/>
              <a:t>Second level</a:t>
            </a:r>
          </a:p>
          <a:p>
            <a:pPr lvl="2"/>
            <a:r>
              <a:rPr lang="en-GB"/>
              <a:t>Third level</a:t>
            </a:r>
          </a:p>
        </p:txBody>
      </p:sp>
      <p:pic>
        <p:nvPicPr>
          <p:cNvPr id="10" name="Picture 9" descr="A picture containing drawing, plate&#10;&#10;Description automatically generated">
            <a:extLst>
              <a:ext uri="{FF2B5EF4-FFF2-40B4-BE49-F238E27FC236}">
                <a16:creationId xmlns:a16="http://schemas.microsoft.com/office/drawing/2014/main" id="{09ABC00D-18EA-2C4D-AADE-65CC446A73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74924"/>
            <a:ext cx="682464" cy="288000"/>
          </a:xfrm>
          <a:prstGeom prst="rect">
            <a:avLst/>
          </a:prstGeom>
        </p:spPr>
      </p:pic>
    </p:spTree>
    <p:extLst>
      <p:ext uri="{BB962C8B-B14F-4D97-AF65-F5344CB8AC3E}">
        <p14:creationId xmlns:p14="http://schemas.microsoft.com/office/powerpoint/2010/main" val="33032592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Color &amp; Graphic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3C31-F65B-F949-A1E6-5C0F53C9B9D2}"/>
              </a:ext>
            </a:extLst>
          </p:cNvPr>
          <p:cNvSpPr>
            <a:spLocks noGrp="1"/>
          </p:cNvSpPr>
          <p:nvPr>
            <p:ph type="title"/>
          </p:nvPr>
        </p:nvSpPr>
        <p:spPr>
          <a:xfrm>
            <a:off x="838200" y="365125"/>
            <a:ext cx="7315200" cy="1325563"/>
          </a:xfrm>
        </p:spPr>
        <p:txBody>
          <a:bodyPr/>
          <a:lstStyle>
            <a:lvl1pPr>
              <a:defRPr b="1" i="0">
                <a:solidFill>
                  <a:schemeClr val="tx1"/>
                </a:solidFill>
                <a:latin typeface="Poppins" pitchFamily="2" charset="77"/>
                <a:cs typeface="Poppins" pitchFamily="2" charset="77"/>
              </a:defRPr>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7112BF57-CF44-3642-8D4E-18C84FC68CF3}"/>
              </a:ext>
            </a:extLst>
          </p:cNvPr>
          <p:cNvSpPr>
            <a:spLocks noGrp="1"/>
          </p:cNvSpPr>
          <p:nvPr>
            <p:ph idx="1"/>
          </p:nvPr>
        </p:nvSpPr>
        <p:spPr>
          <a:xfrm>
            <a:off x="838200" y="1825625"/>
            <a:ext cx="5065643" cy="4351338"/>
          </a:xfrm>
        </p:spPr>
        <p:txBody>
          <a:bodyPr/>
          <a:lstStyle>
            <a:lvl1pPr>
              <a:defRPr sz="2000">
                <a:solidFill>
                  <a:schemeClr val="accent3"/>
                </a:solidFill>
              </a:defRPr>
            </a:lvl1pPr>
            <a:lvl2pPr>
              <a:defRPr sz="1600">
                <a:solidFill>
                  <a:schemeClr val="accent3"/>
                </a:solidFill>
              </a:defRPr>
            </a:lvl2pPr>
            <a:lvl3pPr>
              <a:defRPr sz="1600">
                <a:solidFill>
                  <a:schemeClr val="accent3"/>
                </a:solidFill>
              </a:defRPr>
            </a:lvl3pPr>
            <a:lvl4pPr>
              <a:defRPr sz="1600"/>
            </a:lvl4pPr>
            <a:lvl5pPr>
              <a:defRPr sz="1400"/>
            </a:lvl5pPr>
          </a:lstStyle>
          <a:p>
            <a:pPr lvl="0"/>
            <a:r>
              <a:rPr lang="en-GB"/>
              <a:t>Click to edit Master text styles</a:t>
            </a:r>
          </a:p>
          <a:p>
            <a:pPr lvl="1"/>
            <a:r>
              <a:rPr lang="en-GB"/>
              <a:t>Second level</a:t>
            </a:r>
          </a:p>
          <a:p>
            <a:pPr lvl="2"/>
            <a:r>
              <a:rPr lang="en-GB"/>
              <a:t>Third level</a:t>
            </a:r>
          </a:p>
        </p:txBody>
      </p:sp>
      <p:sp>
        <p:nvSpPr>
          <p:cNvPr id="4" name="Date Placeholder 3">
            <a:extLst>
              <a:ext uri="{FF2B5EF4-FFF2-40B4-BE49-F238E27FC236}">
                <a16:creationId xmlns:a16="http://schemas.microsoft.com/office/drawing/2014/main" id="{C7DE57B4-674B-5940-9B4D-DF32CEF1A5BC}"/>
              </a:ext>
            </a:extLst>
          </p:cNvPr>
          <p:cNvSpPr>
            <a:spLocks noGrp="1"/>
          </p:cNvSpPr>
          <p:nvPr>
            <p:ph type="dt" sz="half" idx="10"/>
          </p:nvPr>
        </p:nvSpPr>
        <p:spPr>
          <a:xfrm>
            <a:off x="4858750" y="6356350"/>
            <a:ext cx="3423402" cy="365125"/>
          </a:xfrm>
        </p:spPr>
        <p:txBody>
          <a:bodyPr/>
          <a:lstStyle>
            <a:lvl1pPr>
              <a:defRPr sz="1000" b="0" i="0">
                <a:solidFill>
                  <a:schemeClr val="bg1"/>
                </a:solidFill>
                <a:latin typeface="Poppins Light" pitchFamily="2" charset="77"/>
                <a:cs typeface="Poppins Light" pitchFamily="2" charset="77"/>
              </a:defRPr>
            </a:lvl1pPr>
          </a:lstStyle>
          <a:p>
            <a:fld id="{91A67DBD-D09C-CD4B-9076-C44E6BAD2100}" type="datetime1">
              <a:rPr lang="fi-FI" smtClean="0"/>
              <a:t>18.10.2023</a:t>
            </a:fld>
            <a:endParaRPr lang="en-FI">
              <a:solidFill>
                <a:schemeClr val="bg1"/>
              </a:solidFill>
            </a:endParaRPr>
          </a:p>
        </p:txBody>
      </p:sp>
      <p:sp>
        <p:nvSpPr>
          <p:cNvPr id="6" name="Slide Number Placeholder 5">
            <a:extLst>
              <a:ext uri="{FF2B5EF4-FFF2-40B4-BE49-F238E27FC236}">
                <a16:creationId xmlns:a16="http://schemas.microsoft.com/office/drawing/2014/main" id="{D68BDAC8-9F5D-C840-9E0B-E83E2F9BBB8C}"/>
              </a:ext>
            </a:extLst>
          </p:cNvPr>
          <p:cNvSpPr>
            <a:spLocks noGrp="1"/>
          </p:cNvSpPr>
          <p:nvPr>
            <p:ph type="sldNum" sz="quarter" idx="12"/>
          </p:nvPr>
        </p:nvSpPr>
        <p:spPr>
          <a:xfrm>
            <a:off x="10489324" y="6356350"/>
            <a:ext cx="864476" cy="365125"/>
          </a:xfrm>
        </p:spPr>
        <p:txBody>
          <a:bodyPr/>
          <a:lstStyle>
            <a:lvl1pPr>
              <a:defRPr sz="1000" b="0" i="0">
                <a:solidFill>
                  <a:schemeClr val="bg1"/>
                </a:solidFill>
                <a:latin typeface="Poppins Light" pitchFamily="2" charset="77"/>
                <a:cs typeface="Poppins Light" pitchFamily="2" charset="77"/>
              </a:defRPr>
            </a:lvl1pPr>
          </a:lstStyle>
          <a:p>
            <a:fld id="{0DBA3EDB-2E27-3B4A-BA17-C91D3FFB199F}" type="slidenum">
              <a:rPr lang="en-FI" smtClean="0"/>
              <a:pPr/>
              <a:t>‹#›</a:t>
            </a:fld>
            <a:endParaRPr lang="en-FI"/>
          </a:p>
        </p:txBody>
      </p:sp>
      <p:sp>
        <p:nvSpPr>
          <p:cNvPr id="8" name="Content Placeholder 2">
            <a:extLst>
              <a:ext uri="{FF2B5EF4-FFF2-40B4-BE49-F238E27FC236}">
                <a16:creationId xmlns:a16="http://schemas.microsoft.com/office/drawing/2014/main" id="{ACAC9F98-8E23-144E-804C-F2D158557EB4}"/>
              </a:ext>
            </a:extLst>
          </p:cNvPr>
          <p:cNvSpPr>
            <a:spLocks noGrp="1"/>
          </p:cNvSpPr>
          <p:nvPr>
            <p:ph idx="13"/>
          </p:nvPr>
        </p:nvSpPr>
        <p:spPr>
          <a:xfrm>
            <a:off x="6288157" y="1825625"/>
            <a:ext cx="5065643" cy="4351338"/>
          </a:xfrm>
        </p:spPr>
        <p:txBody>
          <a:bodyPr/>
          <a:lstStyle>
            <a:lvl1pPr>
              <a:defRPr sz="2000">
                <a:solidFill>
                  <a:schemeClr val="accent3"/>
                </a:solidFill>
              </a:defRPr>
            </a:lvl1pPr>
            <a:lvl2pPr>
              <a:defRPr sz="1600">
                <a:solidFill>
                  <a:schemeClr val="accent3"/>
                </a:solidFill>
              </a:defRPr>
            </a:lvl2pPr>
            <a:lvl3pPr>
              <a:defRPr sz="1600">
                <a:solidFill>
                  <a:schemeClr val="accent3"/>
                </a:solidFill>
              </a:defRPr>
            </a:lvl3pPr>
            <a:lvl4pPr>
              <a:defRPr sz="1600"/>
            </a:lvl4pPr>
            <a:lvl5pPr>
              <a:defRPr sz="1400"/>
            </a:lvl5pPr>
          </a:lstStyle>
          <a:p>
            <a:pPr lvl="0"/>
            <a:r>
              <a:rPr lang="en-GB"/>
              <a:t>Click to edit Master text styles</a:t>
            </a:r>
          </a:p>
          <a:p>
            <a:pPr lvl="1"/>
            <a:r>
              <a:rPr lang="en-GB"/>
              <a:t>Second level</a:t>
            </a:r>
          </a:p>
          <a:p>
            <a:pPr lvl="2"/>
            <a:r>
              <a:rPr lang="en-GB"/>
              <a:t>Third level</a:t>
            </a:r>
          </a:p>
        </p:txBody>
      </p:sp>
      <p:pic>
        <p:nvPicPr>
          <p:cNvPr id="10" name="Picture 9" descr="A picture containing drawing, plate&#10;&#10;Description automatically generated">
            <a:extLst>
              <a:ext uri="{FF2B5EF4-FFF2-40B4-BE49-F238E27FC236}">
                <a16:creationId xmlns:a16="http://schemas.microsoft.com/office/drawing/2014/main" id="{09ABC00D-18EA-2C4D-AADE-65CC446A73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74924"/>
            <a:ext cx="682464" cy="28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9AB05796-A635-924F-8A00-99E09E55F6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4768600">
            <a:off x="10891153" y="6265589"/>
            <a:ext cx="420706" cy="430267"/>
          </a:xfrm>
          <a:prstGeom prst="rect">
            <a:avLst/>
          </a:prstGeom>
        </p:spPr>
      </p:pic>
      <p:pic>
        <p:nvPicPr>
          <p:cNvPr id="12" name="Picture 11" descr="Shape, circle&#10;&#10;Description automatically generated">
            <a:extLst>
              <a:ext uri="{FF2B5EF4-FFF2-40B4-BE49-F238E27FC236}">
                <a16:creationId xmlns:a16="http://schemas.microsoft.com/office/drawing/2014/main" id="{750B6392-AE81-1D43-83AE-F70BCF74EE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45836" y="5594935"/>
            <a:ext cx="421815" cy="443447"/>
          </a:xfrm>
          <a:prstGeom prst="rect">
            <a:avLst/>
          </a:prstGeom>
        </p:spPr>
      </p:pic>
      <p:pic>
        <p:nvPicPr>
          <p:cNvPr id="13" name="Picture 12" descr="A close up of a hanger&#10;&#10;Description automatically generated">
            <a:extLst>
              <a:ext uri="{FF2B5EF4-FFF2-40B4-BE49-F238E27FC236}">
                <a16:creationId xmlns:a16="http://schemas.microsoft.com/office/drawing/2014/main" id="{E7D59A71-EAE4-C54A-9E75-DF56C796C0F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8409623">
            <a:off x="11412726" y="5606907"/>
            <a:ext cx="1660633" cy="467053"/>
          </a:xfrm>
          <a:prstGeom prst="rect">
            <a:avLst/>
          </a:prstGeom>
        </p:spPr>
      </p:pic>
      <p:pic>
        <p:nvPicPr>
          <p:cNvPr id="14" name="Picture 13" descr="A close up of a sign&#10;&#10;Description automatically generated">
            <a:extLst>
              <a:ext uri="{FF2B5EF4-FFF2-40B4-BE49-F238E27FC236}">
                <a16:creationId xmlns:a16="http://schemas.microsoft.com/office/drawing/2014/main" id="{9C7E047E-3A7E-3642-A17E-50E76C9EAF4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886078" y="6423584"/>
            <a:ext cx="594148" cy="565399"/>
          </a:xfrm>
          <a:prstGeom prst="rect">
            <a:avLst/>
          </a:prstGeom>
        </p:spPr>
      </p:pic>
      <p:pic>
        <p:nvPicPr>
          <p:cNvPr id="15" name="Picture 14" descr="Icon&#10;&#10;Description automatically generated">
            <a:extLst>
              <a:ext uri="{FF2B5EF4-FFF2-40B4-BE49-F238E27FC236}">
                <a16:creationId xmlns:a16="http://schemas.microsoft.com/office/drawing/2014/main" id="{552ACEF4-07DB-894D-A4B1-B5DD345D26C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01417" y="6038382"/>
            <a:ext cx="428131" cy="499486"/>
          </a:xfrm>
          <a:prstGeom prst="rect">
            <a:avLst/>
          </a:prstGeom>
        </p:spPr>
      </p:pic>
      <p:pic>
        <p:nvPicPr>
          <p:cNvPr id="16" name="Picture 15" descr="Icon&#10;&#10;Description automatically generated">
            <a:extLst>
              <a:ext uri="{FF2B5EF4-FFF2-40B4-BE49-F238E27FC236}">
                <a16:creationId xmlns:a16="http://schemas.microsoft.com/office/drawing/2014/main" id="{6D9E0AE9-16D2-3645-A8D5-33A554D72C5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3825915">
            <a:off x="10185169" y="6302586"/>
            <a:ext cx="576510" cy="855757"/>
          </a:xfrm>
          <a:prstGeom prst="rect">
            <a:avLst/>
          </a:prstGeom>
        </p:spPr>
      </p:pic>
      <p:pic>
        <p:nvPicPr>
          <p:cNvPr id="17" name="Picture 16" descr="Icon&#10;&#10;Description automatically generated">
            <a:extLst>
              <a:ext uri="{FF2B5EF4-FFF2-40B4-BE49-F238E27FC236}">
                <a16:creationId xmlns:a16="http://schemas.microsoft.com/office/drawing/2014/main" id="{55C91ED6-5066-E64E-B720-C93FF48C7D4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1108926">
            <a:off x="11666077" y="4564731"/>
            <a:ext cx="576510" cy="855757"/>
          </a:xfrm>
          <a:prstGeom prst="rect">
            <a:avLst/>
          </a:prstGeom>
        </p:spPr>
      </p:pic>
      <p:pic>
        <p:nvPicPr>
          <p:cNvPr id="18" name="Picture 17" descr="A close up of a sign&#10;&#10;Description automatically generated">
            <a:extLst>
              <a:ext uri="{FF2B5EF4-FFF2-40B4-BE49-F238E27FC236}">
                <a16:creationId xmlns:a16="http://schemas.microsoft.com/office/drawing/2014/main" id="{E7C1C87C-7540-0045-BD2A-B98F74AD36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4556673">
            <a:off x="11140098" y="5311046"/>
            <a:ext cx="594148" cy="565399"/>
          </a:xfrm>
          <a:prstGeom prst="rect">
            <a:avLst/>
          </a:prstGeom>
        </p:spPr>
      </p:pic>
      <p:pic>
        <p:nvPicPr>
          <p:cNvPr id="19" name="Picture 18" descr="A close up of a logo&#10;&#10;Description automatically generated">
            <a:extLst>
              <a:ext uri="{FF2B5EF4-FFF2-40B4-BE49-F238E27FC236}">
                <a16:creationId xmlns:a16="http://schemas.microsoft.com/office/drawing/2014/main" id="{C14B4160-69A9-7549-BB80-504339FCD3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4768600">
            <a:off x="10913404" y="4373016"/>
            <a:ext cx="420706" cy="430267"/>
          </a:xfrm>
          <a:prstGeom prst="rect">
            <a:avLst/>
          </a:prstGeom>
        </p:spPr>
      </p:pic>
      <p:pic>
        <p:nvPicPr>
          <p:cNvPr id="20" name="Picture 19" descr="Shape, circle&#10;&#10;Description automatically generated">
            <a:extLst>
              <a:ext uri="{FF2B5EF4-FFF2-40B4-BE49-F238E27FC236}">
                <a16:creationId xmlns:a16="http://schemas.microsoft.com/office/drawing/2014/main" id="{B81160C9-7306-A441-B580-8D8022FA65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6937947">
            <a:off x="8932613" y="6652596"/>
            <a:ext cx="421815" cy="443447"/>
          </a:xfrm>
          <a:prstGeom prst="rect">
            <a:avLst/>
          </a:prstGeom>
        </p:spPr>
      </p:pic>
      <p:pic>
        <p:nvPicPr>
          <p:cNvPr id="21" name="Picture 20" descr="A close up of a hanger&#10;&#10;Description automatically generated">
            <a:extLst>
              <a:ext uri="{FF2B5EF4-FFF2-40B4-BE49-F238E27FC236}">
                <a16:creationId xmlns:a16="http://schemas.microsoft.com/office/drawing/2014/main" id="{17CCC8DF-6AE4-A94E-816D-4143F556923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4375471">
            <a:off x="7632782" y="6445417"/>
            <a:ext cx="1660633" cy="467053"/>
          </a:xfrm>
          <a:prstGeom prst="rect">
            <a:avLst/>
          </a:prstGeom>
        </p:spPr>
      </p:pic>
      <p:pic>
        <p:nvPicPr>
          <p:cNvPr id="22" name="Picture 21" descr="Icon&#10;&#10;Description automatically generated">
            <a:extLst>
              <a:ext uri="{FF2B5EF4-FFF2-40B4-BE49-F238E27FC236}">
                <a16:creationId xmlns:a16="http://schemas.microsoft.com/office/drawing/2014/main" id="{064F40A3-034E-C94E-A73B-02C9F6717CC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30475">
            <a:off x="10756101" y="5043975"/>
            <a:ext cx="358462" cy="418206"/>
          </a:xfrm>
          <a:prstGeom prst="rect">
            <a:avLst/>
          </a:prstGeom>
        </p:spPr>
      </p:pic>
      <p:pic>
        <p:nvPicPr>
          <p:cNvPr id="23" name="Picture 22" descr="Shape, circle&#10;&#10;Description automatically generated">
            <a:extLst>
              <a:ext uri="{FF2B5EF4-FFF2-40B4-BE49-F238E27FC236}">
                <a16:creationId xmlns:a16="http://schemas.microsoft.com/office/drawing/2014/main" id="{15DC6667-DA39-D84F-AA0C-6AB64B3474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157573">
            <a:off x="11981093" y="3923676"/>
            <a:ext cx="421815" cy="443447"/>
          </a:xfrm>
          <a:prstGeom prst="rect">
            <a:avLst/>
          </a:prstGeom>
        </p:spPr>
      </p:pic>
      <p:pic>
        <p:nvPicPr>
          <p:cNvPr id="24" name="Picture 23" descr="Icon&#10;&#10;Description automatically generated">
            <a:extLst>
              <a:ext uri="{FF2B5EF4-FFF2-40B4-BE49-F238E27FC236}">
                <a16:creationId xmlns:a16="http://schemas.microsoft.com/office/drawing/2014/main" id="{AC21107B-BE42-5447-9FEE-2588BC5F47F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947394" y="3171128"/>
            <a:ext cx="351697" cy="403800"/>
          </a:xfrm>
          <a:prstGeom prst="rect">
            <a:avLst/>
          </a:prstGeom>
        </p:spPr>
      </p:pic>
      <p:pic>
        <p:nvPicPr>
          <p:cNvPr id="26" name="Picture 25" descr="Icon&#10;&#10;Description automatically generated">
            <a:extLst>
              <a:ext uri="{FF2B5EF4-FFF2-40B4-BE49-F238E27FC236}">
                <a16:creationId xmlns:a16="http://schemas.microsoft.com/office/drawing/2014/main" id="{2171C5FC-698C-5643-9860-B2CFC62C902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49933" y="6578563"/>
            <a:ext cx="533400" cy="622300"/>
          </a:xfrm>
          <a:prstGeom prst="rect">
            <a:avLst/>
          </a:prstGeom>
        </p:spPr>
      </p:pic>
      <p:pic>
        <p:nvPicPr>
          <p:cNvPr id="27" name="Picture 26" descr="Icon&#10;&#10;Description automatically generated">
            <a:extLst>
              <a:ext uri="{FF2B5EF4-FFF2-40B4-BE49-F238E27FC236}">
                <a16:creationId xmlns:a16="http://schemas.microsoft.com/office/drawing/2014/main" id="{86ECB598-493D-5C48-8C4E-34A9B6A81D0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4607211">
            <a:off x="11087181" y="3318739"/>
            <a:ext cx="562264" cy="834608"/>
          </a:xfrm>
          <a:prstGeom prst="rect">
            <a:avLst/>
          </a:prstGeom>
        </p:spPr>
      </p:pic>
      <p:pic>
        <p:nvPicPr>
          <p:cNvPr id="29" name="Picture 28" descr="Icon&#10;&#10;Description automatically generated">
            <a:extLst>
              <a:ext uri="{FF2B5EF4-FFF2-40B4-BE49-F238E27FC236}">
                <a16:creationId xmlns:a16="http://schemas.microsoft.com/office/drawing/2014/main" id="{1DC1743C-4C45-0742-B05E-00E68FFB1E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3273085">
            <a:off x="9889266" y="4851148"/>
            <a:ext cx="579192" cy="664998"/>
          </a:xfrm>
          <a:prstGeom prst="rect">
            <a:avLst/>
          </a:prstGeom>
        </p:spPr>
      </p:pic>
    </p:spTree>
    <p:extLst>
      <p:ext uri="{BB962C8B-B14F-4D97-AF65-F5344CB8AC3E}">
        <p14:creationId xmlns:p14="http://schemas.microsoft.com/office/powerpoint/2010/main" val="388591713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D3B4-19CE-DE40-B62A-F330147C84B7}"/>
              </a:ext>
            </a:extLst>
          </p:cNvPr>
          <p:cNvSpPr>
            <a:spLocks noGrp="1"/>
          </p:cNvSpPr>
          <p:nvPr>
            <p:ph type="title"/>
          </p:nvPr>
        </p:nvSpPr>
        <p:spPr>
          <a:xfrm>
            <a:off x="831850" y="1709738"/>
            <a:ext cx="7321550" cy="2852737"/>
          </a:xfrm>
        </p:spPr>
        <p:txBody>
          <a:bodyPr anchor="b">
            <a:normAutofit/>
          </a:bodyPr>
          <a:lstStyle>
            <a:lvl1pPr>
              <a:defRPr sz="4800" b="1" i="0">
                <a:solidFill>
                  <a:schemeClr val="accent3"/>
                </a:solidFill>
                <a:latin typeface="Poppins" pitchFamily="2" charset="77"/>
                <a:cs typeface="Poppins" pitchFamily="2" charset="77"/>
              </a:defRPr>
            </a:lvl1pPr>
          </a:lstStyle>
          <a:p>
            <a:r>
              <a:rPr lang="en-GB"/>
              <a:t>Click to edit Master title style</a:t>
            </a:r>
            <a:endParaRPr lang="en-FI"/>
          </a:p>
        </p:txBody>
      </p:sp>
    </p:spTree>
    <p:extLst>
      <p:ext uri="{BB962C8B-B14F-4D97-AF65-F5344CB8AC3E}">
        <p14:creationId xmlns:p14="http://schemas.microsoft.com/office/powerpoint/2010/main" val="396422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4E29-9B90-FD4A-9713-7CB5D1D400F1}"/>
              </a:ext>
            </a:extLst>
          </p:cNvPr>
          <p:cNvSpPr>
            <a:spLocks noGrp="1"/>
          </p:cNvSpPr>
          <p:nvPr>
            <p:ph type="title"/>
          </p:nvPr>
        </p:nvSpPr>
        <p:spPr>
          <a:xfrm>
            <a:off x="839788" y="365125"/>
            <a:ext cx="5869125" cy="1325563"/>
          </a:xfrm>
        </p:spPr>
        <p:txBody>
          <a:bodyPr>
            <a:normAutofit/>
          </a:bodyPr>
          <a:lstStyle>
            <a:lvl1pPr>
              <a:defRPr sz="4400" b="1" i="0">
                <a:solidFill>
                  <a:schemeClr val="accent4"/>
                </a:solidFill>
                <a:latin typeface="Poppins" pitchFamily="2" charset="77"/>
                <a:cs typeface="Poppins" pitchFamily="2" charset="77"/>
              </a:defRPr>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9AB611ED-F425-CF4F-ABD0-C2ACED731B81}"/>
              </a:ext>
            </a:extLst>
          </p:cNvPr>
          <p:cNvSpPr>
            <a:spLocks noGrp="1"/>
          </p:cNvSpPr>
          <p:nvPr>
            <p:ph type="body" idx="1"/>
          </p:nvPr>
        </p:nvSpPr>
        <p:spPr>
          <a:xfrm>
            <a:off x="839788" y="1681163"/>
            <a:ext cx="5869125" cy="823912"/>
          </a:xfrm>
        </p:spPr>
        <p:txBody>
          <a:bodyPr anchor="b">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062B29-795F-EF44-9761-A4F23192D45A}"/>
              </a:ext>
            </a:extLst>
          </p:cNvPr>
          <p:cNvSpPr>
            <a:spLocks noGrp="1"/>
          </p:cNvSpPr>
          <p:nvPr>
            <p:ph sz="half" idx="2"/>
          </p:nvPr>
        </p:nvSpPr>
        <p:spPr>
          <a:xfrm>
            <a:off x="839788" y="2779775"/>
            <a:ext cx="5869125" cy="3409887"/>
          </a:xfrm>
        </p:spPr>
        <p:txBody>
          <a:bodyPr>
            <a:normAutofit/>
          </a:bodyPr>
          <a:lstStyle>
            <a:lvl1pPr>
              <a:defRPr sz="1800">
                <a:solidFill>
                  <a:schemeClr val="accent4"/>
                </a:solidFill>
              </a:defRPr>
            </a:lvl1pPr>
            <a:lvl2pPr>
              <a:defRPr sz="1600">
                <a:solidFill>
                  <a:schemeClr val="accent4"/>
                </a:solidFill>
              </a:defRPr>
            </a:lvl2pPr>
            <a:lvl3pPr>
              <a:defRPr sz="1400">
                <a:solidFill>
                  <a:schemeClr val="accent4"/>
                </a:solidFill>
              </a:defRPr>
            </a:lvl3pPr>
            <a:lvl4pPr>
              <a:defRPr sz="1200">
                <a:solidFill>
                  <a:schemeClr val="accent4"/>
                </a:solidFill>
              </a:defRPr>
            </a:lvl4pPr>
            <a:lvl5pPr>
              <a:defRPr sz="1200">
                <a:solidFill>
                  <a:schemeClr val="accent4"/>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Content Placeholder 5">
            <a:extLst>
              <a:ext uri="{FF2B5EF4-FFF2-40B4-BE49-F238E27FC236}">
                <a16:creationId xmlns:a16="http://schemas.microsoft.com/office/drawing/2014/main" id="{F60F872D-83FA-374B-BB75-9320A03941C6}"/>
              </a:ext>
            </a:extLst>
          </p:cNvPr>
          <p:cNvSpPr>
            <a:spLocks noGrp="1"/>
          </p:cNvSpPr>
          <p:nvPr>
            <p:ph sz="quarter" idx="4"/>
          </p:nvPr>
        </p:nvSpPr>
        <p:spPr>
          <a:xfrm>
            <a:off x="7008812" y="-9526"/>
            <a:ext cx="5183188" cy="6867525"/>
          </a:xfrm>
        </p:spPr>
        <p:txBody>
          <a:bodyPr/>
          <a:lstStyle>
            <a:lvl1pPr>
              <a:buNone/>
              <a:defRPr/>
            </a:lvl1pPr>
          </a:lstStyle>
          <a:p>
            <a:pPr lvl="0"/>
            <a:endParaRPr lang="en-FI"/>
          </a:p>
        </p:txBody>
      </p:sp>
      <p:sp>
        <p:nvSpPr>
          <p:cNvPr id="10" name="Date Placeholder 3">
            <a:extLst>
              <a:ext uri="{FF2B5EF4-FFF2-40B4-BE49-F238E27FC236}">
                <a16:creationId xmlns:a16="http://schemas.microsoft.com/office/drawing/2014/main" id="{0FA904CD-1699-8C4F-BB72-809D86F7A43E}"/>
              </a:ext>
            </a:extLst>
          </p:cNvPr>
          <p:cNvSpPr>
            <a:spLocks noGrp="1"/>
          </p:cNvSpPr>
          <p:nvPr>
            <p:ph type="dt" sz="half" idx="10"/>
          </p:nvPr>
        </p:nvSpPr>
        <p:spPr>
          <a:xfrm>
            <a:off x="4858750" y="6356350"/>
            <a:ext cx="3423402" cy="365125"/>
          </a:xfrm>
        </p:spPr>
        <p:txBody>
          <a:bodyPr/>
          <a:lstStyle>
            <a:lvl1pPr>
              <a:defRPr sz="1000" b="0" i="0">
                <a:latin typeface="Poppins Light" pitchFamily="2" charset="77"/>
                <a:cs typeface="Poppins Light" pitchFamily="2" charset="77"/>
              </a:defRPr>
            </a:lvl1pPr>
          </a:lstStyle>
          <a:p>
            <a:fld id="{F86E3D41-17F0-8D40-8664-79E89B956442}" type="datetime1">
              <a:rPr lang="fi-FI" smtClean="0"/>
              <a:t>18.10.2023</a:t>
            </a:fld>
            <a:endParaRPr lang="en-FI">
              <a:latin typeface="Poppins Light" pitchFamily="2" charset="77"/>
              <a:cs typeface="Poppins Light" pitchFamily="2" charset="77"/>
            </a:endParaRPr>
          </a:p>
        </p:txBody>
      </p:sp>
      <p:sp>
        <p:nvSpPr>
          <p:cNvPr id="11" name="Slide Number Placeholder 5">
            <a:extLst>
              <a:ext uri="{FF2B5EF4-FFF2-40B4-BE49-F238E27FC236}">
                <a16:creationId xmlns:a16="http://schemas.microsoft.com/office/drawing/2014/main" id="{2DE75EEA-CBD4-FC46-8DE4-D8D8819B07B5}"/>
              </a:ext>
            </a:extLst>
          </p:cNvPr>
          <p:cNvSpPr>
            <a:spLocks noGrp="1"/>
          </p:cNvSpPr>
          <p:nvPr>
            <p:ph type="sldNum" sz="quarter" idx="12"/>
          </p:nvPr>
        </p:nvSpPr>
        <p:spPr>
          <a:xfrm>
            <a:off x="10489324" y="6356350"/>
            <a:ext cx="864476" cy="365125"/>
          </a:xfrm>
        </p:spPr>
        <p:txBody>
          <a:bodyPr/>
          <a:lstStyle>
            <a:lvl1pPr>
              <a:defRPr sz="1000" b="0" i="0">
                <a:latin typeface="Poppins Light" pitchFamily="2" charset="77"/>
                <a:cs typeface="Poppins Light" pitchFamily="2" charset="77"/>
              </a:defRPr>
            </a:lvl1pPr>
          </a:lstStyle>
          <a:p>
            <a:fld id="{0DBA3EDB-2E27-3B4A-BA17-C91D3FFB199F}" type="slidenum">
              <a:rPr lang="en-FI" smtClean="0"/>
              <a:pPr/>
              <a:t>‹#›</a:t>
            </a:fld>
            <a:endParaRPr lang="en-FI" sz="1000"/>
          </a:p>
        </p:txBody>
      </p:sp>
      <p:pic>
        <p:nvPicPr>
          <p:cNvPr id="5" name="Picture 11" descr="A picture containing plate, drawing&#10;&#10;Description automatically generated">
            <a:extLst>
              <a:ext uri="{FF2B5EF4-FFF2-40B4-BE49-F238E27FC236}">
                <a16:creationId xmlns:a16="http://schemas.microsoft.com/office/drawing/2014/main" id="{474D820E-2458-8191-8F78-76924CE5D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965" y="6103375"/>
            <a:ext cx="1198932" cy="505949"/>
          </a:xfrm>
          <a:prstGeom prst="rect">
            <a:avLst/>
          </a:prstGeom>
        </p:spPr>
      </p:pic>
    </p:spTree>
    <p:extLst>
      <p:ext uri="{BB962C8B-B14F-4D97-AF65-F5344CB8AC3E}">
        <p14:creationId xmlns:p14="http://schemas.microsoft.com/office/powerpoint/2010/main" val="42214269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4E29-9B90-FD4A-9713-7CB5D1D400F1}"/>
              </a:ext>
            </a:extLst>
          </p:cNvPr>
          <p:cNvSpPr>
            <a:spLocks noGrp="1"/>
          </p:cNvSpPr>
          <p:nvPr>
            <p:ph type="title" hasCustomPrompt="1"/>
          </p:nvPr>
        </p:nvSpPr>
        <p:spPr>
          <a:xfrm>
            <a:off x="839789" y="365125"/>
            <a:ext cx="3246787" cy="3642431"/>
          </a:xfrm>
        </p:spPr>
        <p:txBody>
          <a:bodyPr>
            <a:normAutofit/>
          </a:bodyPr>
          <a:lstStyle>
            <a:lvl1pPr>
              <a:defRPr sz="4400" b="1" i="0">
                <a:solidFill>
                  <a:schemeClr val="accent4"/>
                </a:solidFill>
                <a:latin typeface="Poppins" pitchFamily="2" charset="77"/>
                <a:cs typeface="Poppins" pitchFamily="2" charset="77"/>
              </a:defRPr>
            </a:lvl1pPr>
          </a:lstStyle>
          <a:p>
            <a:r>
              <a:rPr lang="en-GB"/>
              <a:t>Click to edit Master title style here</a:t>
            </a:r>
            <a:endParaRPr lang="en-FI"/>
          </a:p>
        </p:txBody>
      </p:sp>
      <p:sp>
        <p:nvSpPr>
          <p:cNvPr id="3" name="Text Placeholder 2">
            <a:extLst>
              <a:ext uri="{FF2B5EF4-FFF2-40B4-BE49-F238E27FC236}">
                <a16:creationId xmlns:a16="http://schemas.microsoft.com/office/drawing/2014/main" id="{9AB611ED-F425-CF4F-ABD0-C2ACED731B81}"/>
              </a:ext>
            </a:extLst>
          </p:cNvPr>
          <p:cNvSpPr>
            <a:spLocks noGrp="1"/>
          </p:cNvSpPr>
          <p:nvPr>
            <p:ph type="body" idx="1" hasCustomPrompt="1"/>
          </p:nvPr>
        </p:nvSpPr>
        <p:spPr>
          <a:xfrm>
            <a:off x="4459111" y="5780995"/>
            <a:ext cx="7392687" cy="365125"/>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Insert link here</a:t>
            </a:r>
          </a:p>
        </p:txBody>
      </p:sp>
      <p:sp>
        <p:nvSpPr>
          <p:cNvPr id="6" name="Content Placeholder 5">
            <a:extLst>
              <a:ext uri="{FF2B5EF4-FFF2-40B4-BE49-F238E27FC236}">
                <a16:creationId xmlns:a16="http://schemas.microsoft.com/office/drawing/2014/main" id="{F60F872D-83FA-374B-BB75-9320A03941C6}"/>
              </a:ext>
            </a:extLst>
          </p:cNvPr>
          <p:cNvSpPr>
            <a:spLocks noGrp="1"/>
          </p:cNvSpPr>
          <p:nvPr>
            <p:ph sz="quarter" idx="4" hasCustomPrompt="1"/>
          </p:nvPr>
        </p:nvSpPr>
        <p:spPr>
          <a:xfrm>
            <a:off x="4459111" y="1704622"/>
            <a:ext cx="7392687" cy="3866144"/>
          </a:xfrm>
        </p:spPr>
        <p:txBody>
          <a:bodyPr/>
          <a:lstStyle>
            <a:lvl1pPr>
              <a:buNone/>
              <a:defRPr/>
            </a:lvl1pPr>
          </a:lstStyle>
          <a:p>
            <a:pPr lvl="0"/>
            <a:r>
              <a:rPr lang="en-FI"/>
              <a:t>Embed video here</a:t>
            </a:r>
          </a:p>
        </p:txBody>
      </p:sp>
      <p:sp>
        <p:nvSpPr>
          <p:cNvPr id="10" name="Date Placeholder 3">
            <a:extLst>
              <a:ext uri="{FF2B5EF4-FFF2-40B4-BE49-F238E27FC236}">
                <a16:creationId xmlns:a16="http://schemas.microsoft.com/office/drawing/2014/main" id="{0FA904CD-1699-8C4F-BB72-809D86F7A43E}"/>
              </a:ext>
            </a:extLst>
          </p:cNvPr>
          <p:cNvSpPr>
            <a:spLocks noGrp="1"/>
          </p:cNvSpPr>
          <p:nvPr>
            <p:ph type="dt" sz="half" idx="10"/>
          </p:nvPr>
        </p:nvSpPr>
        <p:spPr>
          <a:xfrm>
            <a:off x="4858750" y="6356350"/>
            <a:ext cx="3423402" cy="365125"/>
          </a:xfrm>
        </p:spPr>
        <p:txBody>
          <a:bodyPr/>
          <a:lstStyle>
            <a:lvl1pPr>
              <a:defRPr sz="1000" b="0" i="0">
                <a:latin typeface="Poppins Light" pitchFamily="2" charset="77"/>
                <a:cs typeface="Poppins Light" pitchFamily="2" charset="77"/>
              </a:defRPr>
            </a:lvl1pPr>
          </a:lstStyle>
          <a:p>
            <a:fld id="{F86E3D41-17F0-8D40-8664-79E89B956442}" type="datetime1">
              <a:rPr lang="fi-FI" smtClean="0"/>
              <a:t>18.10.2023</a:t>
            </a:fld>
            <a:endParaRPr lang="en-FI">
              <a:latin typeface="Poppins Light" pitchFamily="2" charset="77"/>
              <a:cs typeface="Poppins Light" pitchFamily="2" charset="77"/>
            </a:endParaRPr>
          </a:p>
        </p:txBody>
      </p:sp>
      <p:sp>
        <p:nvSpPr>
          <p:cNvPr id="11" name="Slide Number Placeholder 5">
            <a:extLst>
              <a:ext uri="{FF2B5EF4-FFF2-40B4-BE49-F238E27FC236}">
                <a16:creationId xmlns:a16="http://schemas.microsoft.com/office/drawing/2014/main" id="{2DE75EEA-CBD4-FC46-8DE4-D8D8819B07B5}"/>
              </a:ext>
            </a:extLst>
          </p:cNvPr>
          <p:cNvSpPr>
            <a:spLocks noGrp="1"/>
          </p:cNvSpPr>
          <p:nvPr>
            <p:ph type="sldNum" sz="quarter" idx="12"/>
          </p:nvPr>
        </p:nvSpPr>
        <p:spPr>
          <a:xfrm>
            <a:off x="10489324" y="6356350"/>
            <a:ext cx="864476" cy="365125"/>
          </a:xfrm>
        </p:spPr>
        <p:txBody>
          <a:bodyPr/>
          <a:lstStyle>
            <a:lvl1pPr>
              <a:defRPr sz="1000" b="0" i="0">
                <a:latin typeface="Poppins Light" pitchFamily="2" charset="77"/>
                <a:cs typeface="Poppins Light" pitchFamily="2" charset="77"/>
              </a:defRPr>
            </a:lvl1pPr>
          </a:lstStyle>
          <a:p>
            <a:fld id="{0DBA3EDB-2E27-3B4A-BA17-C91D3FFB199F}" type="slidenum">
              <a:rPr lang="en-FI" smtClean="0"/>
              <a:pPr/>
              <a:t>‹#›</a:t>
            </a:fld>
            <a:endParaRPr lang="en-FI" sz="1000"/>
          </a:p>
        </p:txBody>
      </p:sp>
      <p:sp>
        <p:nvSpPr>
          <p:cNvPr id="14" name="Content Placeholder 3">
            <a:extLst>
              <a:ext uri="{FF2B5EF4-FFF2-40B4-BE49-F238E27FC236}">
                <a16:creationId xmlns:a16="http://schemas.microsoft.com/office/drawing/2014/main" id="{B017C6A9-14AB-C147-8B0F-DB5F9CC58BDE}"/>
              </a:ext>
            </a:extLst>
          </p:cNvPr>
          <p:cNvSpPr>
            <a:spLocks noGrp="1"/>
          </p:cNvSpPr>
          <p:nvPr>
            <p:ph sz="half" idx="2"/>
          </p:nvPr>
        </p:nvSpPr>
        <p:spPr>
          <a:xfrm>
            <a:off x="839789" y="4109156"/>
            <a:ext cx="3246788" cy="2036964"/>
          </a:xfrm>
        </p:spPr>
        <p:txBody>
          <a:bodyPr>
            <a:normAutofit/>
          </a:bodyPr>
          <a:lstStyle>
            <a:lvl1pPr algn="l">
              <a:buFont typeface="Arial" panose="020B0604020202020204" pitchFamily="34" charset="0"/>
              <a:buChar char="•"/>
              <a:defRPr sz="1600">
                <a:solidFill>
                  <a:schemeClr val="accent4"/>
                </a:solidFill>
              </a:defRPr>
            </a:lvl1pPr>
            <a:lvl2pPr>
              <a:defRPr sz="1600">
                <a:solidFill>
                  <a:schemeClr val="accent4"/>
                </a:solidFill>
              </a:defRPr>
            </a:lvl2pPr>
            <a:lvl3pPr>
              <a:defRPr sz="1400">
                <a:solidFill>
                  <a:schemeClr val="accent4"/>
                </a:solidFill>
              </a:defRPr>
            </a:lvl3pPr>
            <a:lvl4pPr>
              <a:defRPr sz="1200">
                <a:solidFill>
                  <a:schemeClr val="accent4"/>
                </a:solidFill>
              </a:defRPr>
            </a:lvl4pPr>
            <a:lvl5pPr>
              <a:defRPr sz="1200">
                <a:solidFill>
                  <a:schemeClr val="accent4"/>
                </a:solidFill>
              </a:defRPr>
            </a:lvl5pPr>
          </a:lstStyle>
          <a:p>
            <a:pPr lvl="0"/>
            <a:r>
              <a:rPr lang="en-GB"/>
              <a:t>Click to edit Master text styles</a:t>
            </a:r>
          </a:p>
          <a:p>
            <a:pPr lvl="0"/>
            <a:endParaRPr lang="en-GB"/>
          </a:p>
        </p:txBody>
      </p:sp>
      <p:pic>
        <p:nvPicPr>
          <p:cNvPr id="4" name="Picture 11" descr="A picture containing plate, drawing&#10;&#10;Description automatically generated">
            <a:extLst>
              <a:ext uri="{FF2B5EF4-FFF2-40B4-BE49-F238E27FC236}">
                <a16:creationId xmlns:a16="http://schemas.microsoft.com/office/drawing/2014/main" id="{7ED045F6-3D7F-7F9D-92AF-C9543481B0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965" y="6103375"/>
            <a:ext cx="1198932" cy="505949"/>
          </a:xfrm>
          <a:prstGeom prst="rect">
            <a:avLst/>
          </a:prstGeom>
        </p:spPr>
      </p:pic>
    </p:spTree>
    <p:extLst>
      <p:ext uri="{BB962C8B-B14F-4D97-AF65-F5344CB8AC3E}">
        <p14:creationId xmlns:p14="http://schemas.microsoft.com/office/powerpoint/2010/main" val="10750276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F0213D-823A-C048-B4BF-28BC3F37A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F1552248-6CC4-584C-887E-BE180EB38F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DA707748-6B3F-3249-9FDD-2856E86DB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itchFamily="2" charset="77"/>
                <a:cs typeface="Poppins" pitchFamily="2" charset="77"/>
              </a:defRPr>
            </a:lvl1pPr>
          </a:lstStyle>
          <a:p>
            <a:fld id="{7068EEFB-4C45-6D4D-89B1-45533C4823E4}" type="datetime1">
              <a:rPr lang="fi-FI" smtClean="0"/>
              <a:t>18.10.2023</a:t>
            </a:fld>
            <a:endParaRPr lang="en-FI">
              <a:latin typeface="Poppins" pitchFamily="2" charset="77"/>
              <a:cs typeface="Poppins" pitchFamily="2" charset="77"/>
            </a:endParaRPr>
          </a:p>
        </p:txBody>
      </p:sp>
      <p:sp>
        <p:nvSpPr>
          <p:cNvPr id="6" name="Slide Number Placeholder 5">
            <a:extLst>
              <a:ext uri="{FF2B5EF4-FFF2-40B4-BE49-F238E27FC236}">
                <a16:creationId xmlns:a16="http://schemas.microsoft.com/office/drawing/2014/main" id="{1EF32F59-0133-6942-ADC6-82541E0ECA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itchFamily="2" charset="77"/>
                <a:cs typeface="Poppins" pitchFamily="2" charset="77"/>
              </a:defRPr>
            </a:lvl1pPr>
          </a:lstStyle>
          <a:p>
            <a:fld id="{0DBA3EDB-2E27-3B4A-BA17-C91D3FFB199F}" type="slidenum">
              <a:rPr lang="en-FI" smtClean="0"/>
              <a:pPr/>
              <a:t>‹#›</a:t>
            </a:fld>
            <a:endParaRPr lang="en-FI">
              <a:latin typeface="Poppins" pitchFamily="2" charset="77"/>
              <a:cs typeface="Poppins" pitchFamily="2" charset="77"/>
            </a:endParaRPr>
          </a:p>
        </p:txBody>
      </p:sp>
    </p:spTree>
    <p:extLst>
      <p:ext uri="{BB962C8B-B14F-4D97-AF65-F5344CB8AC3E}">
        <p14:creationId xmlns:p14="http://schemas.microsoft.com/office/powerpoint/2010/main" val="3146899976"/>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4" r:id="rId3"/>
    <p:sldLayoutId id="2147483662" r:id="rId4"/>
    <p:sldLayoutId id="2147483670" r:id="rId5"/>
    <p:sldLayoutId id="2147483675" r:id="rId6"/>
    <p:sldLayoutId id="2147483663" r:id="rId7"/>
    <p:sldLayoutId id="2147483665" r:id="rId8"/>
    <p:sldLayoutId id="2147483676" r:id="rId9"/>
    <p:sldLayoutId id="2147483671" r:id="rId10"/>
    <p:sldLayoutId id="2147483677" r:id="rId11"/>
    <p:sldLayoutId id="2147483673" r:id="rId12"/>
    <p:sldLayoutId id="2147483667" r:id="rId13"/>
    <p:sldLayoutId id="2147483678" r:id="rId14"/>
  </p:sldLayoutIdLst>
  <p:hf sldNum="0" hdr="0"/>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pgGkClfF7_A&amp;t=3s" TargetMode="External"/><Relationship Id="rId2" Type="http://schemas.openxmlformats.org/officeDocument/2006/relationships/slideLayout" Target="../slideLayouts/slideLayout9.xml"/><Relationship Id="rId1" Type="http://schemas.openxmlformats.org/officeDocument/2006/relationships/video" Target="https://www.youtube.com/embed/pgGkClfF7_A?start=2&amp;feature=oembed" TargetMode="External"/><Relationship Id="rId5" Type="http://schemas.openxmlformats.org/officeDocument/2006/relationships/image" Target="../media/image54.jpeg"/><Relationship Id="rId4" Type="http://schemas.openxmlformats.org/officeDocument/2006/relationships/hyperlink" Target="https://smartmoves.fi/taukoliikunta/break-pro-taukoliikuntasovellu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px-cLm7XPw" TargetMode="External"/><Relationship Id="rId2" Type="http://schemas.openxmlformats.org/officeDocument/2006/relationships/slideLayout" Target="../slideLayouts/slideLayout9.xml"/><Relationship Id="rId1" Type="http://schemas.openxmlformats.org/officeDocument/2006/relationships/video" Target="https://www.youtube.com/embed/spx-cLm7XPw?feature=oembed" TargetMode="External"/><Relationship Id="rId5" Type="http://schemas.openxmlformats.org/officeDocument/2006/relationships/image" Target="../media/image55.jpeg"/><Relationship Id="rId4" Type="http://schemas.openxmlformats.org/officeDocument/2006/relationships/hyperlink" Target="https://www.youtube.com/watch?v=4OiKD9s_xHc&amp;t=1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ukkinstituutti.fi/aineistot/presentation-physical-activity-recommendation-for-children-and-adolescents-aged-7-to-17-years/" TargetMode="External"/><Relationship Id="rId2" Type="http://schemas.openxmlformats.org/officeDocument/2006/relationships/hyperlink" Target="https://ukkinstituutti.fi/en/products-services/physical-activity-recommendations/recommendation-on-physical-activity-for-children-and-adolescents/" TargetMode="Externa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in%20Finnish)%20https:/smartmoves.fi/opiskelija-tyokyky" TargetMode="External"/><Relationship Id="rId5" Type="http://schemas.openxmlformats.org/officeDocument/2006/relationships/hyperlink" Target="https://smartmoves.fi/opiskelija-tyokyky/" TargetMode="External"/><Relationship Id="rId4" Type="http://schemas.openxmlformats.org/officeDocument/2006/relationships/hyperlink" Target="https://julkaisut.valtioneuvosto.fi/bitstream/handle/10024/162988/OKM_2021_21.pdf?sequence=4&amp;isAllowed=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ukkinstituutti.fi/aineistot/diary-for-monitoring-physical-activity-and-slee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hyperlink" Target="https://ukkinstituutti.fi/en/assessactivity/" TargetMode="External"/><Relationship Id="rId4" Type="http://schemas.openxmlformats.org/officeDocument/2006/relationships/hyperlink" Target="https://ukkinstituutti.fi/en/paquestionnair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ukkinstituutti.fi/aineistot/plan-for-improving-physical-activity-or-sleep/"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ZahZi9f-rXk" TargetMode="External"/><Relationship Id="rId2" Type="http://schemas.openxmlformats.org/officeDocument/2006/relationships/slideLayout" Target="../slideLayouts/slideLayout9.xml"/><Relationship Id="rId1" Type="http://schemas.openxmlformats.org/officeDocument/2006/relationships/video" Target="https://www.youtube.com/embed/ZahZi9f-rXk?feature=oembed" TargetMode="Externa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hyperlink" Target="https://smartmoves.fi/liikuntaturvallisuu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smartmoves.fi/liikuntaturvallisuus/liikuntavammojen-hoito/" TargetMode="External"/><Relationship Id="rId2" Type="http://schemas.openxmlformats.org/officeDocument/2006/relationships/hyperlink" Target="https://smartmoves.fi/toiminnalliset-opetusmenetelmat/actiontrack-suunnistus/" TargetMode="Externa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FoqX1Dm__iI?feature=oembed" TargetMode="External"/><Relationship Id="rId5" Type="http://schemas.openxmlformats.org/officeDocument/2006/relationships/hyperlink" Target="https://www.youtube.com/watch?v=FoqX1Dm__iI" TargetMode="Externa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hyperlink" Target="https://smartmoves.fi/en/exercise-tips-for-vocational-students/" TargetMode="External"/><Relationship Id="rId7"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hyperlink" Target="https://smartmoves.fi/opiskeluergonomia/istuma-ja-seisomatyopisteen-ergonomia/" TargetMode="External"/><Relationship Id="rId5" Type="http://schemas.openxmlformats.org/officeDocument/2006/relationships/hyperlink" Target="https://smartmoves.fi/ergonomia/seisomatyo/" TargetMode="External"/><Relationship Id="rId4" Type="http://schemas.openxmlformats.org/officeDocument/2006/relationships/hyperlink" Target="https://smartmoves.fi/ergonomia/fyysisesti-raskas-tyo/"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video" Target="https://www.youtube.com/embed/N59waiFFYQs?feature=oembed" TargetMode="External"/><Relationship Id="rId5" Type="http://schemas.openxmlformats.org/officeDocument/2006/relationships/image" Target="../media/image43.png"/><Relationship Id="rId4" Type="http://schemas.openxmlformats.org/officeDocument/2006/relationships/hyperlink" Target="https://www.youtube.com/watch?v=N59waiFFYQ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smartmoves.fi/liikkuminen/liikunnan-hyody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Picture 1" descr="A picture containing plate, drawing&#10;&#10;Description automatically generated">
            <a:extLst>
              <a:ext uri="{FF2B5EF4-FFF2-40B4-BE49-F238E27FC236}">
                <a16:creationId xmlns:a16="http://schemas.microsoft.com/office/drawing/2014/main" id="{943E2A5E-C846-C44E-8538-97709A7620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2863" y="1945687"/>
            <a:ext cx="4423138" cy="1866565"/>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591F58B0-E6D0-734E-8EEB-876009C71A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5185742"/>
            <a:ext cx="4172232" cy="577911"/>
          </a:xfrm>
          <a:prstGeom prst="rect">
            <a:avLst/>
          </a:prstGeom>
        </p:spPr>
      </p:pic>
    </p:spTree>
    <p:extLst>
      <p:ext uri="{BB962C8B-B14F-4D97-AF65-F5344CB8AC3E}">
        <p14:creationId xmlns:p14="http://schemas.microsoft.com/office/powerpoint/2010/main" val="310881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nfographic about the effects of physical activity.">
            <a:extLst>
              <a:ext uri="{FF2B5EF4-FFF2-40B4-BE49-F238E27FC236}">
                <a16:creationId xmlns:a16="http://schemas.microsoft.com/office/drawing/2014/main" id="{A1F9FF97-6C88-769A-2ADE-068A95691FE3}"/>
              </a:ext>
            </a:extLst>
          </p:cNvPr>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163900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nfographic about the effects of physical activity.">
            <a:extLst>
              <a:ext uri="{FF2B5EF4-FFF2-40B4-BE49-F238E27FC236}">
                <a16:creationId xmlns:a16="http://schemas.microsoft.com/office/drawing/2014/main" id="{347352E9-7A09-5E6D-3DEB-933A58F10A3F}"/>
              </a:ext>
            </a:extLst>
          </p:cNvPr>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273856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nfographic about the effects of physical activity.">
            <a:extLst>
              <a:ext uri="{FF2B5EF4-FFF2-40B4-BE49-F238E27FC236}">
                <a16:creationId xmlns:a16="http://schemas.microsoft.com/office/drawing/2014/main" id="{00EBDDCD-6800-20EE-99B6-431FD51A8DFD}"/>
              </a:ext>
            </a:extLst>
          </p:cNvPr>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2218865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Infographic about the effects of physical activity.">
            <a:extLst>
              <a:ext uri="{FF2B5EF4-FFF2-40B4-BE49-F238E27FC236}">
                <a16:creationId xmlns:a16="http://schemas.microsoft.com/office/drawing/2014/main" id="{8914EFAA-8CCE-B534-1E7F-C7D614FA5EA7}"/>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129482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nfographic about the effects of physical activity.">
            <a:extLst>
              <a:ext uri="{FF2B5EF4-FFF2-40B4-BE49-F238E27FC236}">
                <a16:creationId xmlns:a16="http://schemas.microsoft.com/office/drawing/2014/main" id="{11FF51DD-2927-FDC6-D08D-87D6959BF151}"/>
              </a:ext>
            </a:extLst>
          </p:cNvPr>
          <p:cNvPicPr>
            <a:picLocks noChangeAspect="1"/>
          </p:cNvPicPr>
          <p:nvPr/>
        </p:nvPicPr>
        <p:blipFill>
          <a:blip r:embed="rId3"/>
          <a:stretch>
            <a:fillRect/>
          </a:stretch>
        </p:blipFill>
        <p:spPr>
          <a:xfrm>
            <a:off x="155448" y="9144"/>
            <a:ext cx="11881104" cy="6839712"/>
          </a:xfrm>
          <a:prstGeom prst="rect">
            <a:avLst/>
          </a:prstGeom>
        </p:spPr>
      </p:pic>
    </p:spTree>
    <p:extLst>
      <p:ext uri="{BB962C8B-B14F-4D97-AF65-F5344CB8AC3E}">
        <p14:creationId xmlns:p14="http://schemas.microsoft.com/office/powerpoint/2010/main" val="2362677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nfographic about the effects of physical activity.">
            <a:extLst>
              <a:ext uri="{FF2B5EF4-FFF2-40B4-BE49-F238E27FC236}">
                <a16:creationId xmlns:a16="http://schemas.microsoft.com/office/drawing/2014/main" id="{F880B606-EFF1-E647-9F84-701EE0FCDA6D}"/>
              </a:ext>
            </a:extLst>
          </p:cNvPr>
          <p:cNvPicPr>
            <a:picLocks noChangeAspect="1"/>
          </p:cNvPicPr>
          <p:nvPr/>
        </p:nvPicPr>
        <p:blipFill>
          <a:blip r:embed="rId3"/>
          <a:stretch>
            <a:fillRect/>
          </a:stretch>
        </p:blipFill>
        <p:spPr>
          <a:xfrm>
            <a:off x="155448" y="9144"/>
            <a:ext cx="11881104" cy="6839712"/>
          </a:xfrm>
          <a:prstGeom prst="rect">
            <a:avLst/>
          </a:prstGeom>
        </p:spPr>
      </p:pic>
    </p:spTree>
    <p:extLst>
      <p:ext uri="{BB962C8B-B14F-4D97-AF65-F5344CB8AC3E}">
        <p14:creationId xmlns:p14="http://schemas.microsoft.com/office/powerpoint/2010/main" val="21153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nfographic about the effects of physical activity.">
            <a:extLst>
              <a:ext uri="{FF2B5EF4-FFF2-40B4-BE49-F238E27FC236}">
                <a16:creationId xmlns:a16="http://schemas.microsoft.com/office/drawing/2014/main" id="{932EAF65-A099-43C3-2195-B508DDEF3635}"/>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840019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Infographic about the effects of physical activity.">
            <a:extLst>
              <a:ext uri="{FF2B5EF4-FFF2-40B4-BE49-F238E27FC236}">
                <a16:creationId xmlns:a16="http://schemas.microsoft.com/office/drawing/2014/main" id="{A6DB4FF6-08A7-3F4F-C975-42FC3ECAA8C4}"/>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389771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469CC2-093E-734D-86E6-12352BD1A7F0}"/>
              </a:ext>
            </a:extLst>
          </p:cNvPr>
          <p:cNvSpPr>
            <a:spLocks noGrp="1"/>
          </p:cNvSpPr>
          <p:nvPr>
            <p:ph type="body" idx="1"/>
          </p:nvPr>
        </p:nvSpPr>
        <p:spPr>
          <a:xfrm>
            <a:off x="839787" y="1158649"/>
            <a:ext cx="5869125" cy="823912"/>
          </a:xfrm>
        </p:spPr>
        <p:txBody>
          <a:bodyPr>
            <a:normAutofit/>
          </a:bodyPr>
          <a:lstStyle/>
          <a:p>
            <a:r>
              <a:rPr lang="en-GB" sz="3200" dirty="0"/>
              <a:t>Discuss together</a:t>
            </a:r>
          </a:p>
        </p:txBody>
      </p:sp>
      <p:sp>
        <p:nvSpPr>
          <p:cNvPr id="4" name="Content Placeholder 3">
            <a:extLst>
              <a:ext uri="{FF2B5EF4-FFF2-40B4-BE49-F238E27FC236}">
                <a16:creationId xmlns:a16="http://schemas.microsoft.com/office/drawing/2014/main" id="{C2C4B55D-1B2A-B54B-AF58-C0960062D6A6}"/>
              </a:ext>
            </a:extLst>
          </p:cNvPr>
          <p:cNvSpPr>
            <a:spLocks noGrp="1"/>
          </p:cNvSpPr>
          <p:nvPr>
            <p:ph sz="half" idx="2"/>
          </p:nvPr>
        </p:nvSpPr>
        <p:spPr>
          <a:xfrm>
            <a:off x="839787" y="2289464"/>
            <a:ext cx="5869125" cy="3409887"/>
          </a:xfrm>
        </p:spPr>
        <p:txBody>
          <a:bodyPr>
            <a:normAutofit/>
          </a:bodyPr>
          <a:lstStyle/>
          <a:p>
            <a:r>
              <a:rPr lang="en-GB" sz="2000" dirty="0"/>
              <a:t>How do long periods of sitting or other sedentary behaviour affect your body and mind? How do you feel afterwards? </a:t>
            </a:r>
          </a:p>
          <a:p>
            <a:r>
              <a:rPr lang="en-GB" sz="2000" dirty="0"/>
              <a:t>Studies show that students sit for an average of 9–10 hours per day. How much time do you think you spend sitting?</a:t>
            </a:r>
          </a:p>
        </p:txBody>
      </p:sp>
      <p:sp>
        <p:nvSpPr>
          <p:cNvPr id="5" name="Content Placeholder 4">
            <a:extLst>
              <a:ext uri="{FF2B5EF4-FFF2-40B4-BE49-F238E27FC236}">
                <a16:creationId xmlns:a16="http://schemas.microsoft.com/office/drawing/2014/main" id="{5741EF3F-2A6D-FE45-8AAD-926B4D4740E6}"/>
              </a:ext>
            </a:extLst>
          </p:cNvPr>
          <p:cNvSpPr>
            <a:spLocks noGrp="1"/>
          </p:cNvSpPr>
          <p:nvPr>
            <p:ph sz="quarter" idx="4"/>
          </p:nvPr>
        </p:nvSpPr>
        <p:spPr/>
        <p:txBody>
          <a:bodyPr/>
          <a:lstStyle/>
          <a:p>
            <a:endParaRPr lang="en-FI"/>
          </a:p>
        </p:txBody>
      </p:sp>
      <p:sp>
        <p:nvSpPr>
          <p:cNvPr id="6" name="Date Placeholder 5">
            <a:extLst>
              <a:ext uri="{FF2B5EF4-FFF2-40B4-BE49-F238E27FC236}">
                <a16:creationId xmlns:a16="http://schemas.microsoft.com/office/drawing/2014/main" id="{FD79A005-6B03-0D48-96B3-99ECE5D77984}"/>
              </a:ext>
            </a:extLst>
          </p:cNvPr>
          <p:cNvSpPr>
            <a:spLocks noGrp="1"/>
          </p:cNvSpPr>
          <p:nvPr>
            <p:ph type="dt" sz="half" idx="10"/>
          </p:nvPr>
        </p:nvSpPr>
        <p:spPr/>
        <p:txBody>
          <a:bodyPr/>
          <a:lstStyle/>
          <a:p>
            <a:fld id="{F86E3D41-17F0-8D40-8664-79E89B956442}" type="datetime1">
              <a:rPr lang="fi-FI" smtClean="0"/>
              <a:t>18.10.2023</a:t>
            </a:fld>
            <a:endParaRPr lang="fi-FI" dirty="0"/>
          </a:p>
        </p:txBody>
      </p:sp>
      <p:pic>
        <p:nvPicPr>
          <p:cNvPr id="8" name="Content Placeholder 8" descr="Group of young people dancing in the park">
            <a:extLst>
              <a:ext uri="{FF2B5EF4-FFF2-40B4-BE49-F238E27FC236}">
                <a16:creationId xmlns:a16="http://schemas.microsoft.com/office/drawing/2014/main" id="{1BBEC38E-4DB2-194A-859F-95F6B649B2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9"/>
          <a:stretch/>
        </p:blipFill>
        <p:spPr>
          <a:xfrm>
            <a:off x="7008812" y="0"/>
            <a:ext cx="5183188" cy="6864096"/>
          </a:xfrm>
          <a:prstGeom prst="rect">
            <a:avLst/>
          </a:prstGeom>
        </p:spPr>
      </p:pic>
    </p:spTree>
    <p:extLst>
      <p:ext uri="{BB962C8B-B14F-4D97-AF65-F5344CB8AC3E}">
        <p14:creationId xmlns:p14="http://schemas.microsoft.com/office/powerpoint/2010/main" val="1347493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96D11F-5D7B-6332-A617-7E4CB357226C}"/>
              </a:ext>
            </a:extLst>
          </p:cNvPr>
          <p:cNvSpPr>
            <a:spLocks noGrp="1"/>
          </p:cNvSpPr>
          <p:nvPr>
            <p:ph type="title"/>
          </p:nvPr>
        </p:nvSpPr>
        <p:spPr>
          <a:xfrm>
            <a:off x="979713" y="735239"/>
            <a:ext cx="8644847" cy="1325563"/>
          </a:xfrm>
        </p:spPr>
        <p:txBody>
          <a:bodyPr/>
          <a:lstStyle/>
          <a:p>
            <a:r>
              <a:rPr lang="en-GB" dirty="0">
                <a:solidFill>
                  <a:schemeClr val="accent2"/>
                </a:solidFill>
              </a:rPr>
              <a:t>Sedentary behaviour is like poison for your body</a:t>
            </a:r>
          </a:p>
        </p:txBody>
      </p:sp>
      <p:sp>
        <p:nvSpPr>
          <p:cNvPr id="3" name="Sisällön paikkamerkki 2">
            <a:extLst>
              <a:ext uri="{FF2B5EF4-FFF2-40B4-BE49-F238E27FC236}">
                <a16:creationId xmlns:a16="http://schemas.microsoft.com/office/drawing/2014/main" id="{79B3C8DC-F75B-DF7C-FB67-988D2B999A9C}"/>
              </a:ext>
            </a:extLst>
          </p:cNvPr>
          <p:cNvSpPr>
            <a:spLocks noGrp="1"/>
          </p:cNvSpPr>
          <p:nvPr>
            <p:ph idx="1"/>
          </p:nvPr>
        </p:nvSpPr>
        <p:spPr>
          <a:xfrm>
            <a:off x="838199" y="2435225"/>
            <a:ext cx="9448800" cy="2724604"/>
          </a:xfrm>
        </p:spPr>
        <p:txBody>
          <a:bodyPr/>
          <a:lstStyle/>
          <a:p>
            <a:r>
              <a:rPr lang="en-GB" dirty="0"/>
              <a:t>Long periods of sedentary behaviour are a real physical challenge for our bodies. </a:t>
            </a:r>
            <a:r>
              <a:rPr lang="en-US" dirty="0"/>
              <a:t>They may expose people to various symptoms in the musculoskeletal system, such as neck and shoulder area </a:t>
            </a:r>
            <a:r>
              <a:rPr lang="en-US"/>
              <a:t>symptoms.</a:t>
            </a:r>
            <a:endParaRPr lang="en-GB" dirty="0"/>
          </a:p>
          <a:p>
            <a:r>
              <a:rPr lang="en-GB" dirty="0"/>
              <a:t>Long periods of sedentary behaviour are also a health risk in terms of developing various cardiac and metabolic diseases.</a:t>
            </a:r>
          </a:p>
        </p:txBody>
      </p:sp>
      <p:sp>
        <p:nvSpPr>
          <p:cNvPr id="4" name="Päivämäärän paikkamerkki 3">
            <a:extLst>
              <a:ext uri="{FF2B5EF4-FFF2-40B4-BE49-F238E27FC236}">
                <a16:creationId xmlns:a16="http://schemas.microsoft.com/office/drawing/2014/main" id="{1AE39DC5-1014-AC46-8752-E9DD4682E3D9}"/>
              </a:ext>
            </a:extLst>
          </p:cNvPr>
          <p:cNvSpPr>
            <a:spLocks noGrp="1"/>
          </p:cNvSpPr>
          <p:nvPr>
            <p:ph type="dt" sz="half" idx="10"/>
          </p:nvPr>
        </p:nvSpPr>
        <p:spPr/>
        <p:txBody>
          <a:bodyPr/>
          <a:lstStyle/>
          <a:p>
            <a:fld id="{DF5483D0-A755-3A42-BC05-F4E9E0B5E53F}" type="datetime1">
              <a:rPr lang="fi-FI" smtClean="0"/>
              <a:t>18.10.2023</a:t>
            </a:fld>
            <a:endParaRPr lang="fi-FI" dirty="0"/>
          </a:p>
        </p:txBody>
      </p:sp>
    </p:spTree>
    <p:extLst>
      <p:ext uri="{BB962C8B-B14F-4D97-AF65-F5344CB8AC3E}">
        <p14:creationId xmlns:p14="http://schemas.microsoft.com/office/powerpoint/2010/main" val="983911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F3A9-0ADE-C94E-8B8D-BE1227B347C4}"/>
              </a:ext>
            </a:extLst>
          </p:cNvPr>
          <p:cNvSpPr>
            <a:spLocks noGrp="1"/>
          </p:cNvSpPr>
          <p:nvPr>
            <p:ph type="ctrTitle"/>
          </p:nvPr>
        </p:nvSpPr>
        <p:spPr>
          <a:xfrm>
            <a:off x="1349829" y="1606498"/>
            <a:ext cx="9144000" cy="2387600"/>
          </a:xfrm>
        </p:spPr>
        <p:txBody>
          <a:bodyPr/>
          <a:lstStyle/>
          <a:p>
            <a:r>
              <a:rPr lang="en-GB" dirty="0"/>
              <a:t>Physical activity</a:t>
            </a:r>
          </a:p>
        </p:txBody>
      </p:sp>
      <p:pic>
        <p:nvPicPr>
          <p:cNvPr id="5" name="Picture 4">
            <a:extLst>
              <a:ext uri="{FF2B5EF4-FFF2-40B4-BE49-F238E27FC236}">
                <a16:creationId xmlns:a16="http://schemas.microsoft.com/office/drawing/2014/main" id="{31571085-548A-4B4E-B582-9A395E4FC78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8771" y="6223805"/>
            <a:ext cx="2646736" cy="271318"/>
          </a:xfrm>
          <a:prstGeom prst="rect">
            <a:avLst/>
          </a:prstGeom>
        </p:spPr>
      </p:pic>
    </p:spTree>
    <p:extLst>
      <p:ext uri="{BB962C8B-B14F-4D97-AF65-F5344CB8AC3E}">
        <p14:creationId xmlns:p14="http://schemas.microsoft.com/office/powerpoint/2010/main" val="3291862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0AA26C-179A-F79E-2546-E4E566D1E816}"/>
              </a:ext>
            </a:extLst>
          </p:cNvPr>
          <p:cNvSpPr>
            <a:spLocks noGrp="1"/>
          </p:cNvSpPr>
          <p:nvPr>
            <p:ph type="title"/>
          </p:nvPr>
        </p:nvSpPr>
        <p:spPr>
          <a:xfrm>
            <a:off x="838200" y="925019"/>
            <a:ext cx="8182510" cy="1325563"/>
          </a:xfrm>
        </p:spPr>
        <p:txBody>
          <a:bodyPr>
            <a:normAutofit fontScale="90000"/>
          </a:bodyPr>
          <a:lstStyle/>
          <a:p>
            <a:r>
              <a:rPr lang="en-GB" dirty="0">
                <a:solidFill>
                  <a:schemeClr val="accent2"/>
                </a:solidFill>
              </a:rPr>
              <a:t>How do long periods of sitting or sedentary behaviour affect our health?</a:t>
            </a:r>
          </a:p>
        </p:txBody>
      </p:sp>
      <p:sp>
        <p:nvSpPr>
          <p:cNvPr id="3" name="Sisällön paikkamerkki 2">
            <a:extLst>
              <a:ext uri="{FF2B5EF4-FFF2-40B4-BE49-F238E27FC236}">
                <a16:creationId xmlns:a16="http://schemas.microsoft.com/office/drawing/2014/main" id="{4D344757-A157-2B06-91F3-CDAB7C5E581A}"/>
              </a:ext>
            </a:extLst>
          </p:cNvPr>
          <p:cNvSpPr>
            <a:spLocks noGrp="1"/>
          </p:cNvSpPr>
          <p:nvPr>
            <p:ph idx="1"/>
          </p:nvPr>
        </p:nvSpPr>
        <p:spPr>
          <a:xfrm>
            <a:off x="838200" y="2724287"/>
            <a:ext cx="5065643" cy="4351338"/>
          </a:xfrm>
        </p:spPr>
        <p:txBody>
          <a:bodyPr vert="horz" lIns="91440" tIns="45720" rIns="91440" bIns="45720" rtlCol="0" anchor="t">
            <a:normAutofit/>
          </a:bodyPr>
          <a:lstStyle/>
          <a:p>
            <a:r>
              <a:rPr lang="en-GB" dirty="0">
                <a:latin typeface="Poppins"/>
                <a:cs typeface="Poppins"/>
              </a:rPr>
              <a:t>Sitting slows the blood circulation in your body, also in the brain. It can also cause headache and slow your thinking.</a:t>
            </a:r>
          </a:p>
          <a:p>
            <a:r>
              <a:rPr lang="en-GB" dirty="0">
                <a:latin typeface="Poppins"/>
                <a:cs typeface="Poppins"/>
              </a:rPr>
              <a:t>Sitting causes monotonous strain on the body and may lead to aches and tension in, for example, the neck-shoulder area and in the back.</a:t>
            </a:r>
          </a:p>
          <a:p>
            <a:r>
              <a:rPr lang="en-GB" dirty="0">
                <a:latin typeface="Poppins"/>
                <a:cs typeface="Poppins"/>
              </a:rPr>
              <a:t>Your joints may become stiff.</a:t>
            </a:r>
          </a:p>
        </p:txBody>
      </p:sp>
      <p:sp>
        <p:nvSpPr>
          <p:cNvPr id="4" name="Päivämäärän paikkamerkki 3">
            <a:extLst>
              <a:ext uri="{FF2B5EF4-FFF2-40B4-BE49-F238E27FC236}">
                <a16:creationId xmlns:a16="http://schemas.microsoft.com/office/drawing/2014/main" id="{957D9194-FC30-9EF7-6241-148F0DEA0A22}"/>
              </a:ext>
            </a:extLst>
          </p:cNvPr>
          <p:cNvSpPr>
            <a:spLocks noGrp="1"/>
          </p:cNvSpPr>
          <p:nvPr>
            <p:ph type="dt" sz="half" idx="10"/>
          </p:nvPr>
        </p:nvSpPr>
        <p:spPr/>
        <p:txBody>
          <a:bodyPr/>
          <a:lstStyle/>
          <a:p>
            <a:fld id="{DF5483D0-A755-3A42-BC05-F4E9E0B5E53F}" type="datetime1">
              <a:rPr lang="fi-FI" smtClean="0"/>
              <a:t>18.10.2023</a:t>
            </a:fld>
            <a:endParaRPr lang="fi-FI" dirty="0"/>
          </a:p>
        </p:txBody>
      </p:sp>
      <p:sp>
        <p:nvSpPr>
          <p:cNvPr id="6" name="Sisällön paikkamerkki 5">
            <a:extLst>
              <a:ext uri="{FF2B5EF4-FFF2-40B4-BE49-F238E27FC236}">
                <a16:creationId xmlns:a16="http://schemas.microsoft.com/office/drawing/2014/main" id="{E608FF75-CDCD-9986-4B1A-61783EADD4E4}"/>
              </a:ext>
            </a:extLst>
          </p:cNvPr>
          <p:cNvSpPr>
            <a:spLocks noGrp="1"/>
          </p:cNvSpPr>
          <p:nvPr>
            <p:ph idx="13"/>
          </p:nvPr>
        </p:nvSpPr>
        <p:spPr>
          <a:xfrm>
            <a:off x="6288157" y="2724287"/>
            <a:ext cx="5065643" cy="4351338"/>
          </a:xfrm>
        </p:spPr>
        <p:txBody>
          <a:bodyPr/>
          <a:lstStyle/>
          <a:p>
            <a:r>
              <a:rPr lang="en-GB" dirty="0"/>
              <a:t>A lifestyle of sitting puts strain on the lower back structures and slows their metabolism. You may feel this as stiffness or a throbbing sensation.</a:t>
            </a:r>
          </a:p>
          <a:p>
            <a:r>
              <a:rPr lang="en-GB" dirty="0"/>
              <a:t>Sitting causes swelling in the legs because blood flow from the veins to the heart slows down.</a:t>
            </a:r>
          </a:p>
        </p:txBody>
      </p:sp>
    </p:spTree>
    <p:extLst>
      <p:ext uri="{BB962C8B-B14F-4D97-AF65-F5344CB8AC3E}">
        <p14:creationId xmlns:p14="http://schemas.microsoft.com/office/powerpoint/2010/main" val="1878619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DFF2AF-9E07-6255-632B-84E66B0C8A38}"/>
              </a:ext>
            </a:extLst>
          </p:cNvPr>
          <p:cNvSpPr>
            <a:spLocks noGrp="1"/>
          </p:cNvSpPr>
          <p:nvPr>
            <p:ph type="title"/>
          </p:nvPr>
        </p:nvSpPr>
        <p:spPr>
          <a:xfrm>
            <a:off x="577726" y="439736"/>
            <a:ext cx="3644318" cy="1630704"/>
          </a:xfrm>
        </p:spPr>
        <p:txBody>
          <a:bodyPr anchor="t" anchorCtr="0">
            <a:normAutofit fontScale="90000"/>
          </a:bodyPr>
          <a:lstStyle/>
          <a:p>
            <a:r>
              <a:rPr lang="en-GB" sz="3000" dirty="0"/>
              <a:t>It’s always a good idea to take breaks in sedentary behaviour</a:t>
            </a:r>
          </a:p>
        </p:txBody>
      </p:sp>
      <p:sp>
        <p:nvSpPr>
          <p:cNvPr id="3" name="Tekstin paikkamerkki 2">
            <a:extLst>
              <a:ext uri="{FF2B5EF4-FFF2-40B4-BE49-F238E27FC236}">
                <a16:creationId xmlns:a16="http://schemas.microsoft.com/office/drawing/2014/main" id="{F967144D-FB03-9513-5DD1-B91F21CC77C6}"/>
              </a:ext>
            </a:extLst>
          </p:cNvPr>
          <p:cNvSpPr>
            <a:spLocks noGrp="1"/>
          </p:cNvSpPr>
          <p:nvPr>
            <p:ph type="body" idx="1"/>
          </p:nvPr>
        </p:nvSpPr>
        <p:spPr/>
        <p:txBody>
          <a:bodyPr/>
          <a:lstStyle/>
          <a:p>
            <a:r>
              <a:rPr lang="en-GB" sz="1600" dirty="0">
                <a:hlinkClick r:id="rId3"/>
              </a:rPr>
              <a:t>62 Smart Moves - Boxing gets your body moving - YouTube</a:t>
            </a:r>
          </a:p>
        </p:txBody>
      </p:sp>
      <p:sp>
        <p:nvSpPr>
          <p:cNvPr id="5" name="Päivämäärän paikkamerkki 4">
            <a:extLst>
              <a:ext uri="{FF2B5EF4-FFF2-40B4-BE49-F238E27FC236}">
                <a16:creationId xmlns:a16="http://schemas.microsoft.com/office/drawing/2014/main" id="{424287A1-28C2-0E25-FFA7-CA725BAD20EF}"/>
              </a:ext>
            </a:extLst>
          </p:cNvPr>
          <p:cNvSpPr>
            <a:spLocks noGrp="1"/>
          </p:cNvSpPr>
          <p:nvPr>
            <p:ph type="dt" sz="half" idx="10"/>
          </p:nvPr>
        </p:nvSpPr>
        <p:spPr/>
        <p:txBody>
          <a:bodyPr/>
          <a:lstStyle/>
          <a:p>
            <a:fld id="{F86E3D41-17F0-8D40-8664-79E89B956442}" type="datetime1">
              <a:rPr lang="fi-FI" smtClean="0"/>
              <a:t>18.10.2023</a:t>
            </a:fld>
            <a:endParaRPr lang="fi-FI" dirty="0"/>
          </a:p>
        </p:txBody>
      </p:sp>
      <p:sp>
        <p:nvSpPr>
          <p:cNvPr id="7" name="Sisällön paikkamerkki 6">
            <a:extLst>
              <a:ext uri="{FF2B5EF4-FFF2-40B4-BE49-F238E27FC236}">
                <a16:creationId xmlns:a16="http://schemas.microsoft.com/office/drawing/2014/main" id="{C8BF3B0A-CA56-6942-5A21-A2C7FA05B1CA}"/>
              </a:ext>
            </a:extLst>
          </p:cNvPr>
          <p:cNvSpPr>
            <a:spLocks noGrp="1"/>
          </p:cNvSpPr>
          <p:nvPr>
            <p:ph sz="half" idx="2"/>
          </p:nvPr>
        </p:nvSpPr>
        <p:spPr>
          <a:xfrm>
            <a:off x="689808" y="2070440"/>
            <a:ext cx="3246788" cy="2717120"/>
          </a:xfrm>
        </p:spPr>
        <p:txBody>
          <a:bodyPr>
            <a:noAutofit/>
          </a:bodyPr>
          <a:lstStyle/>
          <a:p>
            <a:r>
              <a:rPr lang="en-GB" sz="1400" dirty="0"/>
              <a:t>All physical activity is a positive step!</a:t>
            </a:r>
          </a:p>
          <a:p>
            <a:r>
              <a:rPr lang="en-GB" sz="1400" dirty="0"/>
              <a:t>It’s important to take breaks in sitting during lessons– this keeps both mind and body alert throughout the lesson. </a:t>
            </a:r>
          </a:p>
          <a:p>
            <a:r>
              <a:rPr lang="en-GB" sz="1400" dirty="0"/>
              <a:t>Plan your own exercise breaks or try an exercise break from a video.</a:t>
            </a:r>
          </a:p>
          <a:p>
            <a:r>
              <a:rPr lang="en-GB" sz="1400" dirty="0"/>
              <a:t>Start using the </a:t>
            </a:r>
            <a:r>
              <a:rPr lang="en-GB" sz="1400" dirty="0">
                <a:hlinkClick r:id="rId4"/>
              </a:rPr>
              <a:t>BREAK PRO exercise break application</a:t>
            </a:r>
          </a:p>
          <a:p>
            <a:r>
              <a:rPr lang="en-GB" sz="1400" dirty="0"/>
              <a:t>What would be pleasant ways for the whole group to reduce sedentary behaviour and increase movement during the school day? Choose one of these and make it a habit!</a:t>
            </a:r>
          </a:p>
        </p:txBody>
      </p:sp>
      <p:pic>
        <p:nvPicPr>
          <p:cNvPr id="8" name="Online-media 1" descr="YouTube video -link">
            <a:hlinkClick r:id="" action="ppaction://media"/>
            <a:extLst>
              <a:ext uri="{FF2B5EF4-FFF2-40B4-BE49-F238E27FC236}">
                <a16:creationId xmlns:a16="http://schemas.microsoft.com/office/drawing/2014/main" id="{6F11BFAB-3D27-2CA6-CBD0-38C5A210310A}"/>
              </a:ext>
            </a:extLst>
          </p:cNvPr>
          <p:cNvPicPr>
            <a:picLocks noGrp="1" noRot="1" noChangeAspect="1"/>
          </p:cNvPicPr>
          <p:nvPr>
            <p:ph sz="quarter" idx="4"/>
            <a:videoFile r:link="rId1"/>
          </p:nvPr>
        </p:nvPicPr>
        <p:blipFill>
          <a:blip r:embed="rId5"/>
          <a:stretch>
            <a:fillRect/>
          </a:stretch>
        </p:blipFill>
        <p:spPr>
          <a:xfrm>
            <a:off x="4459111" y="1549138"/>
            <a:ext cx="7392687" cy="4176868"/>
          </a:xfrm>
          <a:prstGeom prst="rect">
            <a:avLst/>
          </a:prstGeom>
        </p:spPr>
      </p:pic>
    </p:spTree>
    <p:extLst>
      <p:ext uri="{BB962C8B-B14F-4D97-AF65-F5344CB8AC3E}">
        <p14:creationId xmlns:p14="http://schemas.microsoft.com/office/powerpoint/2010/main" val="67829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1A822D-BDEB-B651-96B5-43CF5EB7214D}"/>
              </a:ext>
            </a:extLst>
          </p:cNvPr>
          <p:cNvSpPr>
            <a:spLocks noGrp="1"/>
          </p:cNvSpPr>
          <p:nvPr>
            <p:ph type="title"/>
          </p:nvPr>
        </p:nvSpPr>
        <p:spPr>
          <a:xfrm>
            <a:off x="839789" y="365125"/>
            <a:ext cx="3438700" cy="3642431"/>
          </a:xfrm>
        </p:spPr>
        <p:txBody>
          <a:bodyPr>
            <a:normAutofit/>
          </a:bodyPr>
          <a:lstStyle/>
          <a:p>
            <a:r>
              <a:rPr lang="en-GB" sz="3600" dirty="0"/>
              <a:t>Physical activity recommen-dation for 7–17-year-olds</a:t>
            </a:r>
          </a:p>
        </p:txBody>
      </p:sp>
      <p:sp>
        <p:nvSpPr>
          <p:cNvPr id="3" name="Tekstin paikkamerkki 2">
            <a:extLst>
              <a:ext uri="{FF2B5EF4-FFF2-40B4-BE49-F238E27FC236}">
                <a16:creationId xmlns:a16="http://schemas.microsoft.com/office/drawing/2014/main" id="{68900609-9B2B-079B-C318-DF1AD38BB592}"/>
              </a:ext>
            </a:extLst>
          </p:cNvPr>
          <p:cNvSpPr>
            <a:spLocks noGrp="1"/>
          </p:cNvSpPr>
          <p:nvPr>
            <p:ph type="body" idx="1"/>
          </p:nvPr>
        </p:nvSpPr>
        <p:spPr>
          <a:xfrm>
            <a:off x="4573196" y="5271593"/>
            <a:ext cx="7392687" cy="716164"/>
          </a:xfrm>
        </p:spPr>
        <p:txBody>
          <a:bodyPr/>
          <a:lstStyle/>
          <a:p>
            <a:r>
              <a:rPr lang="en-GB" dirty="0">
                <a:hlinkClick r:id="rId3"/>
              </a:rPr>
              <a:t>Physical activity recommendation for children and adolescents – Pyry and Aida’s day</a:t>
            </a:r>
            <a:endParaRPr lang="en-GB" dirty="0">
              <a:hlinkClick r:id="rId4"/>
            </a:endParaRPr>
          </a:p>
        </p:txBody>
      </p:sp>
      <p:sp>
        <p:nvSpPr>
          <p:cNvPr id="4" name="Päivämäärän paikkamerkki 3">
            <a:extLst>
              <a:ext uri="{FF2B5EF4-FFF2-40B4-BE49-F238E27FC236}">
                <a16:creationId xmlns:a16="http://schemas.microsoft.com/office/drawing/2014/main" id="{0D3A67E6-4A19-E4BF-C561-41580AE0790F}"/>
              </a:ext>
            </a:extLst>
          </p:cNvPr>
          <p:cNvSpPr>
            <a:spLocks noGrp="1"/>
          </p:cNvSpPr>
          <p:nvPr>
            <p:ph type="dt" sz="half" idx="10"/>
          </p:nvPr>
        </p:nvSpPr>
        <p:spPr/>
        <p:txBody>
          <a:bodyPr/>
          <a:lstStyle/>
          <a:p>
            <a:fld id="{DF5483D0-A755-3A42-BC05-F4E9E0B5E53F}" type="datetime1">
              <a:rPr lang="fi-FI" smtClean="0"/>
              <a:t>18.10.2023</a:t>
            </a:fld>
            <a:endParaRPr lang="fi-FI" dirty="0"/>
          </a:p>
        </p:txBody>
      </p:sp>
      <p:sp>
        <p:nvSpPr>
          <p:cNvPr id="8" name="Sisällön paikkamerkki 7">
            <a:extLst>
              <a:ext uri="{FF2B5EF4-FFF2-40B4-BE49-F238E27FC236}">
                <a16:creationId xmlns:a16="http://schemas.microsoft.com/office/drawing/2014/main" id="{FFAD211F-8E89-C4E2-53DF-4EDF75467EFD}"/>
              </a:ext>
            </a:extLst>
          </p:cNvPr>
          <p:cNvSpPr>
            <a:spLocks noGrp="1"/>
          </p:cNvSpPr>
          <p:nvPr>
            <p:ph sz="half" idx="2"/>
          </p:nvPr>
        </p:nvSpPr>
        <p:spPr/>
        <p:txBody>
          <a:bodyPr/>
          <a:lstStyle/>
          <a:p>
            <a:endParaRPr lang="fi-FI" dirty="0"/>
          </a:p>
        </p:txBody>
      </p:sp>
      <p:pic>
        <p:nvPicPr>
          <p:cNvPr id="7" name="Online-media 6" title="Physical activity recommendation for children and adolescents – Pyry and Aida’s day">
            <a:hlinkClick r:id="" action="ppaction://media"/>
            <a:extLst>
              <a:ext uri="{FF2B5EF4-FFF2-40B4-BE49-F238E27FC236}">
                <a16:creationId xmlns:a16="http://schemas.microsoft.com/office/drawing/2014/main" id="{C189E181-7F9E-2192-7051-0F1DD64815C4}"/>
              </a:ext>
            </a:extLst>
          </p:cNvPr>
          <p:cNvPicPr>
            <a:picLocks noGrp="1" noRot="1" noChangeAspect="1"/>
          </p:cNvPicPr>
          <p:nvPr>
            <p:ph sz="quarter" idx="4"/>
            <a:videoFile r:link="rId1"/>
          </p:nvPr>
        </p:nvPicPr>
        <p:blipFill>
          <a:blip r:embed="rId5"/>
          <a:stretch>
            <a:fillRect/>
          </a:stretch>
        </p:blipFill>
        <p:spPr>
          <a:xfrm>
            <a:off x="4684362" y="1496218"/>
            <a:ext cx="6842125" cy="3865563"/>
          </a:xfrm>
          <a:prstGeom prst="rect">
            <a:avLst/>
          </a:prstGeom>
        </p:spPr>
      </p:pic>
    </p:spTree>
    <p:extLst>
      <p:ext uri="{BB962C8B-B14F-4D97-AF65-F5344CB8AC3E}">
        <p14:creationId xmlns:p14="http://schemas.microsoft.com/office/powerpoint/2010/main" val="238091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F3A9-0ADE-C94E-8B8D-BE1227B347C4}"/>
              </a:ext>
            </a:extLst>
          </p:cNvPr>
          <p:cNvSpPr>
            <a:spLocks noGrp="1"/>
          </p:cNvSpPr>
          <p:nvPr>
            <p:ph type="ctrTitle"/>
          </p:nvPr>
        </p:nvSpPr>
        <p:spPr>
          <a:xfrm>
            <a:off x="1051112" y="3432097"/>
            <a:ext cx="9144000" cy="2387600"/>
          </a:xfrm>
        </p:spPr>
        <p:txBody>
          <a:bodyPr>
            <a:normAutofit fontScale="90000"/>
          </a:bodyPr>
          <a:lstStyle/>
          <a:p>
            <a:r>
              <a:rPr lang="en-GB" dirty="0">
                <a:latin typeface="Poppins"/>
                <a:cs typeface="Poppins"/>
              </a:rPr>
              <a:t>Active quiz</a:t>
            </a:r>
            <a:br>
              <a:rPr lang="en-GB" dirty="0">
                <a:latin typeface="Poppins"/>
                <a:cs typeface="Poppins"/>
              </a:rPr>
            </a:br>
            <a:br>
              <a:rPr lang="en-GB" dirty="0"/>
            </a:br>
            <a:r>
              <a:rPr lang="en-GB" sz="4900" b="0" dirty="0">
                <a:latin typeface="Poppins"/>
                <a:cs typeface="Poppins"/>
              </a:rPr>
              <a:t>- </a:t>
            </a:r>
            <a:r>
              <a:rPr lang="en-GB" sz="4900" b="0" dirty="0"/>
              <a:t>Stand up.</a:t>
            </a:r>
            <a:br>
              <a:rPr lang="en-GB" sz="4900" b="0" dirty="0">
                <a:latin typeface="Poppins"/>
                <a:cs typeface="Poppins"/>
              </a:rPr>
            </a:br>
            <a:r>
              <a:rPr lang="en-GB" sz="4900" b="0" dirty="0">
                <a:latin typeface="Poppins"/>
                <a:cs typeface="Poppins"/>
              </a:rPr>
              <a:t>- March in place between the answers.</a:t>
            </a:r>
            <a:br>
              <a:rPr lang="en-GB" sz="4900" b="0" dirty="0"/>
            </a:br>
            <a:endParaRPr lang="en-GB" sz="4900" b="0" dirty="0"/>
          </a:p>
        </p:txBody>
      </p:sp>
      <p:pic>
        <p:nvPicPr>
          <p:cNvPr id="5" name="Picture 4">
            <a:extLst>
              <a:ext uri="{FF2B5EF4-FFF2-40B4-BE49-F238E27FC236}">
                <a16:creationId xmlns:a16="http://schemas.microsoft.com/office/drawing/2014/main" id="{31571085-548A-4B4E-B582-9A395E4FC78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2025" y="6234690"/>
            <a:ext cx="2164397" cy="221873"/>
          </a:xfrm>
          <a:prstGeom prst="rect">
            <a:avLst/>
          </a:prstGeom>
        </p:spPr>
      </p:pic>
    </p:spTree>
    <p:extLst>
      <p:ext uri="{BB962C8B-B14F-4D97-AF65-F5344CB8AC3E}">
        <p14:creationId xmlns:p14="http://schemas.microsoft.com/office/powerpoint/2010/main" val="2379531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is standing on a sofa in the living room.">
            <a:extLst>
              <a:ext uri="{FF2B5EF4-FFF2-40B4-BE49-F238E27FC236}">
                <a16:creationId xmlns:a16="http://schemas.microsoft.com/office/drawing/2014/main" id="{25434DCE-C6CE-5D45-8FC5-9CD2B3396120}"/>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6360521" y="0"/>
            <a:ext cx="5831479" cy="6868160"/>
          </a:xfrm>
        </p:spPr>
      </p:pic>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839789" y="1476548"/>
            <a:ext cx="5256212" cy="3910304"/>
          </a:xfrm>
        </p:spPr>
        <p:txBody>
          <a:bodyPr vert="horz" lIns="91440" tIns="45720" rIns="91440" bIns="45720" rtlCol="0" anchor="t">
            <a:normAutofit lnSpcReduction="10000"/>
          </a:bodyPr>
          <a:lstStyle/>
          <a:p>
            <a:pPr marL="342900" indent="-342900">
              <a:buAutoNum type="arabicPeriod"/>
            </a:pPr>
            <a:r>
              <a:rPr lang="en-GB" dirty="0">
                <a:latin typeface="Poppins"/>
                <a:cs typeface="Poppins"/>
              </a:rPr>
              <a:t>How many hours of moderate and vigorous physical activity is recommended for 7–17-year-olds each day? </a:t>
            </a:r>
          </a:p>
          <a:p>
            <a:pPr marL="0" indent="0">
              <a:buNone/>
            </a:pPr>
            <a:endParaRPr lang="fi-FI" dirty="0">
              <a:latin typeface="Poppins"/>
              <a:cs typeface="Poppins"/>
            </a:endParaRPr>
          </a:p>
          <a:p>
            <a:pPr marL="0" indent="0">
              <a:buNone/>
            </a:pPr>
            <a:r>
              <a:rPr lang="en-GB" dirty="0">
                <a:latin typeface="Poppins"/>
                <a:cs typeface="Poppins"/>
              </a:rPr>
              <a:t>A) 1</a:t>
            </a:r>
            <a:r>
              <a:rPr lang="en-GB" dirty="0">
                <a:solidFill>
                  <a:srgbClr val="FF0000"/>
                </a:solidFill>
                <a:latin typeface="Poppins"/>
                <a:cs typeface="Poppins"/>
              </a:rPr>
              <a:t> </a:t>
            </a:r>
            <a:r>
              <a:rPr lang="en-GB" dirty="0">
                <a:latin typeface="Poppins"/>
                <a:cs typeface="Poppins"/>
              </a:rPr>
              <a:t>h</a:t>
            </a:r>
          </a:p>
          <a:p>
            <a:pPr marL="0" indent="0">
              <a:buNone/>
            </a:pPr>
            <a:r>
              <a:rPr lang="en-GB" dirty="0">
                <a:solidFill>
                  <a:schemeClr val="tx1"/>
                </a:solidFill>
                <a:latin typeface="Poppins"/>
                <a:cs typeface="Poppins"/>
              </a:rPr>
              <a:t>B) 2 h</a:t>
            </a:r>
          </a:p>
          <a:p>
            <a:pPr marL="0" indent="0">
              <a:buNone/>
            </a:pPr>
            <a:r>
              <a:rPr lang="en-GB" dirty="0">
                <a:solidFill>
                  <a:schemeClr val="tx1"/>
                </a:solidFill>
                <a:latin typeface="Poppins"/>
                <a:cs typeface="Poppins"/>
              </a:rPr>
              <a:t>C) 3 h</a:t>
            </a:r>
          </a:p>
          <a:p>
            <a:pPr marL="0" indent="0">
              <a:buNone/>
            </a:pPr>
            <a:endParaRPr lang="fi-FI" dirty="0">
              <a:latin typeface="Poppins"/>
              <a:cs typeface="Poppins"/>
            </a:endParaRPr>
          </a:p>
          <a:p>
            <a:r>
              <a:rPr lang="en-GB" dirty="0">
                <a:latin typeface="Poppins"/>
                <a:cs typeface="Poppins"/>
              </a:rPr>
              <a:t>Answer by doing the same number of</a:t>
            </a:r>
            <a:r>
              <a:rPr lang="en-GB" b="1" dirty="0">
                <a:solidFill>
                  <a:schemeClr val="accent2"/>
                </a:solidFill>
                <a:latin typeface="Poppins"/>
                <a:cs typeface="Poppins"/>
              </a:rPr>
              <a:t> burpees </a:t>
            </a:r>
            <a:r>
              <a:rPr lang="en-GB" dirty="0">
                <a:latin typeface="Poppins"/>
                <a:cs typeface="Poppins"/>
              </a:rPr>
              <a:t>(go to the push-up position and then jump up) that corresponds to the hours.</a:t>
            </a:r>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54642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is standing on a sofa in the living room.">
            <a:extLst>
              <a:ext uri="{FF2B5EF4-FFF2-40B4-BE49-F238E27FC236}">
                <a16:creationId xmlns:a16="http://schemas.microsoft.com/office/drawing/2014/main" id="{25434DCE-C6CE-5D45-8FC5-9CD2B3396120}"/>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6360521" y="0"/>
            <a:ext cx="5831479" cy="6868160"/>
          </a:xfrm>
        </p:spPr>
      </p:pic>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807423" y="1882938"/>
            <a:ext cx="5628212" cy="3438000"/>
          </a:xfrm>
        </p:spPr>
        <p:txBody>
          <a:bodyPr vert="horz" lIns="91440" tIns="45720" rIns="91440" bIns="45720" rtlCol="0" anchor="t">
            <a:normAutofit/>
          </a:bodyPr>
          <a:lstStyle/>
          <a:p>
            <a:pPr marL="342900" indent="-342900">
              <a:buAutoNum type="arabicPeriod"/>
            </a:pPr>
            <a:r>
              <a:rPr lang="en-GB" dirty="0">
                <a:latin typeface="Poppins"/>
                <a:cs typeface="Poppins"/>
              </a:rPr>
              <a:t>How many hours of moderate and vigorous physical activity is recommended for 7–17-year-olds each day? </a:t>
            </a:r>
          </a:p>
          <a:p>
            <a:pPr marL="0" indent="0">
              <a:buNone/>
            </a:pPr>
            <a:endParaRPr lang="fi-FI" dirty="0">
              <a:latin typeface="Poppins"/>
              <a:cs typeface="Poppins"/>
            </a:endParaRPr>
          </a:p>
          <a:p>
            <a:pPr marL="0" indent="0">
              <a:buNone/>
            </a:pPr>
            <a:r>
              <a:rPr lang="en-GB" b="1" dirty="0">
                <a:solidFill>
                  <a:schemeClr val="accent2"/>
                </a:solidFill>
                <a:latin typeface="Poppins"/>
                <a:cs typeface="Poppins"/>
              </a:rPr>
              <a:t>A) 1 h </a:t>
            </a:r>
          </a:p>
          <a:p>
            <a:pPr marL="0" indent="0">
              <a:buNone/>
            </a:pPr>
            <a:r>
              <a:rPr lang="en-GB" dirty="0">
                <a:solidFill>
                  <a:schemeClr val="tx1"/>
                </a:solidFill>
                <a:latin typeface="Poppins"/>
                <a:cs typeface="Poppins"/>
              </a:rPr>
              <a:t>B) 2 h</a:t>
            </a:r>
          </a:p>
          <a:p>
            <a:pPr marL="0" indent="0">
              <a:buNone/>
            </a:pPr>
            <a:r>
              <a:rPr lang="en-GB" dirty="0">
                <a:solidFill>
                  <a:schemeClr val="tx1"/>
                </a:solidFill>
                <a:latin typeface="Poppins"/>
                <a:cs typeface="Poppins"/>
              </a:rPr>
              <a:t>C) 3 h</a:t>
            </a:r>
          </a:p>
          <a:p>
            <a:pPr marL="0" indent="0">
              <a:buNone/>
            </a:pPr>
            <a:endParaRPr lang="fi-FI" dirty="0">
              <a:latin typeface="Poppins"/>
              <a:cs typeface="Poppins"/>
            </a:endParaRPr>
          </a:p>
          <a:p>
            <a:pPr marL="0" indent="0">
              <a:buNone/>
            </a:pPr>
            <a:r>
              <a:rPr lang="en-GB" dirty="0">
                <a:solidFill>
                  <a:schemeClr val="accent2"/>
                </a:solidFill>
                <a:latin typeface="Poppins"/>
                <a:cs typeface="Calibri"/>
              </a:rPr>
              <a:t>You should get at least one hour of moderate or vigorous physical activity each day.</a:t>
            </a:r>
          </a:p>
          <a:p>
            <a:pPr marL="0" indent="0">
              <a:buNone/>
            </a:pPr>
            <a:endParaRPr lang="fi-FI" dirty="0"/>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
        <p:nvSpPr>
          <p:cNvPr id="2" name="Tekstiruutu 1">
            <a:extLst>
              <a:ext uri="{FF2B5EF4-FFF2-40B4-BE49-F238E27FC236}">
                <a16:creationId xmlns:a16="http://schemas.microsoft.com/office/drawing/2014/main" id="{27F95B58-719A-7B8A-BD1C-92B9906F73E2}"/>
              </a:ext>
            </a:extLst>
          </p:cNvPr>
          <p:cNvSpPr txBox="1"/>
          <p:nvPr/>
        </p:nvSpPr>
        <p:spPr>
          <a:xfrm>
            <a:off x="783759" y="749258"/>
            <a:ext cx="6284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chemeClr val="accent2"/>
                </a:solidFill>
                <a:latin typeface="Poppins"/>
                <a:cs typeface="Poppins"/>
              </a:rPr>
              <a:t>Correct answer</a:t>
            </a:r>
          </a:p>
        </p:txBody>
      </p:sp>
    </p:spTree>
    <p:extLst>
      <p:ext uri="{BB962C8B-B14F-4D97-AF65-F5344CB8AC3E}">
        <p14:creationId xmlns:p14="http://schemas.microsoft.com/office/powerpoint/2010/main" val="384019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5AB5AA-3B9D-4301-17E2-1626148E191D}"/>
              </a:ext>
            </a:extLst>
          </p:cNvPr>
          <p:cNvSpPr>
            <a:spLocks noGrp="1"/>
          </p:cNvSpPr>
          <p:nvPr>
            <p:ph sz="half" idx="2"/>
          </p:nvPr>
        </p:nvSpPr>
        <p:spPr>
          <a:xfrm>
            <a:off x="680564" y="1722073"/>
            <a:ext cx="5869125" cy="3409887"/>
          </a:xfrm>
        </p:spPr>
        <p:txBody>
          <a:bodyPr vert="horz" lIns="91440" tIns="45720" rIns="91440" bIns="45720" rtlCol="0" anchor="t">
            <a:normAutofit/>
          </a:bodyPr>
          <a:lstStyle/>
          <a:p>
            <a:pPr marL="0" indent="0">
              <a:buNone/>
            </a:pPr>
            <a:r>
              <a:rPr lang="en-GB" dirty="0">
                <a:latin typeface="Poppins"/>
                <a:cs typeface="Poppins"/>
              </a:rPr>
              <a:t>2. </a:t>
            </a:r>
            <a:r>
              <a:rPr lang="en-GB" dirty="0"/>
              <a:t>According to the recommendation, how many times per week should 7–</a:t>
            </a:r>
            <a:r>
              <a:rPr lang="en-GB" dirty="0">
                <a:latin typeface="Poppins"/>
                <a:cs typeface="Poppins"/>
              </a:rPr>
              <a:t>17-</a:t>
            </a:r>
            <a:r>
              <a:rPr lang="en-GB" dirty="0"/>
              <a:t>year-olds be physically active in order to improve endurance?</a:t>
            </a:r>
            <a:r>
              <a:rPr lang="en-GB" dirty="0">
                <a:latin typeface="Poppins"/>
                <a:cs typeface="Poppins"/>
              </a:rPr>
              <a:t> </a:t>
            </a:r>
          </a:p>
          <a:p>
            <a:pPr marL="0" indent="0">
              <a:buNone/>
            </a:pPr>
            <a:endParaRPr lang="en-US" dirty="0"/>
          </a:p>
          <a:p>
            <a:pPr marL="0" indent="0">
              <a:buNone/>
            </a:pPr>
            <a:r>
              <a:rPr lang="en-GB" dirty="0">
                <a:latin typeface="Poppins"/>
                <a:cs typeface="Poppins"/>
              </a:rPr>
              <a:t>A) 2 times</a:t>
            </a:r>
          </a:p>
          <a:p>
            <a:pPr marL="0" indent="0">
              <a:buNone/>
            </a:pPr>
            <a:r>
              <a:rPr lang="en-GB" dirty="0">
                <a:latin typeface="Poppins"/>
                <a:cs typeface="Poppins"/>
              </a:rPr>
              <a:t>B) 3 times</a:t>
            </a:r>
          </a:p>
          <a:p>
            <a:pPr marL="0" indent="0">
              <a:buNone/>
            </a:pPr>
            <a:r>
              <a:rPr lang="en-GB" dirty="0">
                <a:latin typeface="Poppins"/>
                <a:cs typeface="Poppins"/>
              </a:rPr>
              <a:t>C) 4 times</a:t>
            </a:r>
          </a:p>
          <a:p>
            <a:pPr marL="0" indent="0">
              <a:buNone/>
            </a:pPr>
            <a:endParaRPr lang="en-US" dirty="0"/>
          </a:p>
          <a:p>
            <a:r>
              <a:rPr lang="en-GB" dirty="0">
                <a:latin typeface="Poppins"/>
                <a:cs typeface="Poppins"/>
              </a:rPr>
              <a:t>Answer by doing one </a:t>
            </a:r>
            <a:r>
              <a:rPr lang="en-GB" b="1" dirty="0">
                <a:solidFill>
                  <a:schemeClr val="accent2"/>
                </a:solidFill>
                <a:latin typeface="Poppins"/>
                <a:cs typeface="Poppins"/>
              </a:rPr>
              <a:t>squat</a:t>
            </a:r>
            <a:r>
              <a:rPr lang="en-GB" dirty="0">
                <a:solidFill>
                  <a:schemeClr val="accent2"/>
                </a:solidFill>
                <a:latin typeface="Poppins"/>
                <a:cs typeface="Poppins"/>
              </a:rPr>
              <a:t> </a:t>
            </a:r>
            <a:r>
              <a:rPr lang="en-GB" dirty="0">
                <a:latin typeface="Poppins"/>
                <a:cs typeface="Poppins"/>
              </a:rPr>
              <a:t>for each physical activity session.</a:t>
            </a:r>
          </a:p>
          <a:p>
            <a:endParaRPr lang="en-US" dirty="0"/>
          </a:p>
        </p:txBody>
      </p:sp>
      <p:pic>
        <p:nvPicPr>
          <p:cNvPr id="4" name="Kuva 7" descr="Close-up photo of a person's legs while running outdoors.">
            <a:extLst>
              <a:ext uri="{FF2B5EF4-FFF2-40B4-BE49-F238E27FC236}">
                <a16:creationId xmlns:a16="http://schemas.microsoft.com/office/drawing/2014/main" id="{49BB9368-47BB-BEA8-1822-30D8AE6AB2C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7008812" y="-9526"/>
            <a:ext cx="5183188" cy="6867525"/>
          </a:xfrm>
          <a:noFill/>
        </p:spPr>
      </p:pic>
      <p:sp>
        <p:nvSpPr>
          <p:cNvPr id="5" name="Päivämäärän paikkamerkki 4">
            <a:extLst>
              <a:ext uri="{FF2B5EF4-FFF2-40B4-BE49-F238E27FC236}">
                <a16:creationId xmlns:a16="http://schemas.microsoft.com/office/drawing/2014/main" id="{4E91E247-8B0F-C1B8-2482-15C3DD64BFE8}"/>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spTree>
    <p:extLst>
      <p:ext uri="{BB962C8B-B14F-4D97-AF65-F5344CB8AC3E}">
        <p14:creationId xmlns:p14="http://schemas.microsoft.com/office/powerpoint/2010/main" val="1839442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7" descr="Close-up photo of a person's legs while running outdoors.">
            <a:extLst>
              <a:ext uri="{FF2B5EF4-FFF2-40B4-BE49-F238E27FC236}">
                <a16:creationId xmlns:a16="http://schemas.microsoft.com/office/drawing/2014/main" id="{FE61501A-81D9-8195-62CD-17BB354AC8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5667" y="-9526"/>
            <a:ext cx="5806333" cy="6867525"/>
          </a:xfrm>
          <a:prstGeom prst="rect">
            <a:avLst/>
          </a:prstGeom>
          <a:noFill/>
        </p:spPr>
      </p:pic>
      <p:sp>
        <p:nvSpPr>
          <p:cNvPr id="2" name="Tekstiruutu 1">
            <a:extLst>
              <a:ext uri="{FF2B5EF4-FFF2-40B4-BE49-F238E27FC236}">
                <a16:creationId xmlns:a16="http://schemas.microsoft.com/office/drawing/2014/main" id="{27F95B58-719A-7B8A-BD1C-92B9906F73E2}"/>
              </a:ext>
            </a:extLst>
          </p:cNvPr>
          <p:cNvSpPr txBox="1"/>
          <p:nvPr/>
        </p:nvSpPr>
        <p:spPr>
          <a:xfrm>
            <a:off x="839788" y="365125"/>
            <a:ext cx="9499028" cy="16587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GB" sz="4400" b="1" dirty="0">
                <a:solidFill>
                  <a:schemeClr val="accent2"/>
                </a:solidFill>
                <a:latin typeface="Poppins" pitchFamily="2" charset="77"/>
                <a:ea typeface="+mj-ea"/>
                <a:cs typeface="Poppins" pitchFamily="2" charset="77"/>
              </a:rPr>
              <a:t>Correct answer</a:t>
            </a:r>
          </a:p>
        </p:txBody>
      </p:sp>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669192" y="1972283"/>
            <a:ext cx="5256212" cy="3810208"/>
          </a:xfrm>
        </p:spPr>
        <p:txBody>
          <a:bodyPr vert="horz" lIns="91440" tIns="45720" rIns="91440" bIns="45720" rtlCol="0" anchor="t">
            <a:normAutofit/>
          </a:bodyPr>
          <a:lstStyle/>
          <a:p>
            <a:pPr marL="0" indent="0">
              <a:buNone/>
            </a:pPr>
            <a:r>
              <a:rPr lang="en-GB" dirty="0">
                <a:latin typeface="Poppins"/>
                <a:cs typeface="Poppins"/>
              </a:rPr>
              <a:t>2. </a:t>
            </a:r>
            <a:r>
              <a:rPr lang="en-GB" dirty="0"/>
              <a:t>According to the recommendation, how many times per week should 7–</a:t>
            </a:r>
            <a:r>
              <a:rPr lang="en-GB" dirty="0">
                <a:latin typeface="Poppins"/>
                <a:cs typeface="Poppins"/>
              </a:rPr>
              <a:t>17-</a:t>
            </a:r>
            <a:r>
              <a:rPr lang="en-GB" dirty="0"/>
              <a:t>year-olds be physically active in order to improve endurance?</a:t>
            </a:r>
            <a:r>
              <a:rPr lang="en-GB" dirty="0">
                <a:latin typeface="Poppins"/>
                <a:cs typeface="Poppins"/>
              </a:rPr>
              <a:t> </a:t>
            </a:r>
          </a:p>
          <a:p>
            <a:pPr marL="0" indent="0">
              <a:buNone/>
            </a:pPr>
            <a:endParaRPr lang="en-US" dirty="0">
              <a:latin typeface="Poppins"/>
              <a:cs typeface="Poppins"/>
            </a:endParaRPr>
          </a:p>
          <a:p>
            <a:pPr marL="0" indent="0">
              <a:buNone/>
            </a:pPr>
            <a:r>
              <a:rPr lang="en-GB" dirty="0">
                <a:latin typeface="Poppins"/>
                <a:cs typeface="Poppins"/>
              </a:rPr>
              <a:t>A) 2 times</a:t>
            </a:r>
          </a:p>
          <a:p>
            <a:pPr marL="0" indent="0">
              <a:buNone/>
            </a:pPr>
            <a:r>
              <a:rPr lang="en-GB" b="1" dirty="0">
                <a:solidFill>
                  <a:schemeClr val="accent2"/>
                </a:solidFill>
                <a:latin typeface="Poppins"/>
                <a:cs typeface="Poppins"/>
              </a:rPr>
              <a:t>B) 3 times </a:t>
            </a:r>
          </a:p>
          <a:p>
            <a:pPr marL="0" indent="0">
              <a:buNone/>
            </a:pPr>
            <a:r>
              <a:rPr lang="en-GB" dirty="0">
                <a:latin typeface="Poppins"/>
                <a:cs typeface="Poppins"/>
              </a:rPr>
              <a:t>C) 4 times</a:t>
            </a:r>
          </a:p>
          <a:p>
            <a:pPr marL="0" indent="0">
              <a:buNone/>
            </a:pPr>
            <a:br>
              <a:rPr lang="en-GB" dirty="0"/>
            </a:br>
            <a:r>
              <a:rPr lang="en-GB" dirty="0">
                <a:solidFill>
                  <a:schemeClr val="accent2"/>
                </a:solidFill>
                <a:latin typeface="Poppins"/>
                <a:cs typeface="Poppins"/>
              </a:rPr>
              <a:t>7–17-year-olds should be physically active in a way that improves endurance at least 3 times per week.</a:t>
            </a:r>
          </a:p>
          <a:p>
            <a:pPr marL="0" indent="0">
              <a:buNone/>
            </a:pPr>
            <a:endParaRPr lang="en-GB" dirty="0"/>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a:xfrm>
            <a:off x="4858750" y="6356350"/>
            <a:ext cx="3423402" cy="365125"/>
          </a:xfrm>
        </p:spPr>
        <p:txBody>
          <a:bodyPr vert="horz" lIns="91440" tIns="45720" rIns="91440" bIns="45720" rtlCol="0" anchor="ctr">
            <a:normAutofit/>
          </a:bodyPr>
          <a:lstStyle/>
          <a:p>
            <a:pPr>
              <a:spcAft>
                <a:spcPts val="600"/>
              </a:spcAft>
            </a:pPr>
            <a:fld id="{F86E3D41-17F0-8D40-8664-79E89B956442}" type="datetime1">
              <a:rPr lang="fi-FI" smtClean="0"/>
              <a:pPr>
                <a:spcAft>
                  <a:spcPts val="600"/>
                </a:spcAft>
              </a:pPr>
              <a:t>18.10.2023</a:t>
            </a:fld>
            <a:endParaRPr lang="fi-FI" dirty="0"/>
          </a:p>
        </p:txBody>
      </p:sp>
    </p:spTree>
    <p:extLst>
      <p:ext uri="{BB962C8B-B14F-4D97-AF65-F5344CB8AC3E}">
        <p14:creationId xmlns:p14="http://schemas.microsoft.com/office/powerpoint/2010/main" val="199564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A49AECB-2705-2DC9-1F03-CC288FFEA1A5}"/>
              </a:ext>
            </a:extLst>
          </p:cNvPr>
          <p:cNvSpPr>
            <a:spLocks noGrp="1"/>
          </p:cNvSpPr>
          <p:nvPr>
            <p:ph sz="half" idx="2"/>
          </p:nvPr>
        </p:nvSpPr>
        <p:spPr>
          <a:xfrm>
            <a:off x="669192" y="1665208"/>
            <a:ext cx="5256212" cy="3409887"/>
          </a:xfrm>
        </p:spPr>
        <p:txBody>
          <a:bodyPr vert="horz" lIns="91440" tIns="45720" rIns="91440" bIns="45720" rtlCol="0" anchor="t">
            <a:normAutofit lnSpcReduction="10000"/>
          </a:bodyPr>
          <a:lstStyle/>
          <a:p>
            <a:pPr marL="0" indent="0">
              <a:buNone/>
            </a:pPr>
            <a:r>
              <a:rPr lang="en-GB" dirty="0">
                <a:latin typeface="Poppins"/>
                <a:cs typeface="Poppins"/>
              </a:rPr>
              <a:t>3. </a:t>
            </a:r>
            <a:r>
              <a:rPr lang="en-GB" dirty="0"/>
              <a:t>According to the recommendation, how many </a:t>
            </a:r>
            <a:r>
              <a:rPr lang="en-GB" dirty="0">
                <a:latin typeface="Poppins"/>
                <a:cs typeface="Poppins"/>
              </a:rPr>
              <a:t>times per week should 7</a:t>
            </a:r>
            <a:r>
              <a:rPr lang="en-GB" dirty="0"/>
              <a:t>–17-year-olds be physically active in a way that strengthens muscles and bones?</a:t>
            </a:r>
          </a:p>
          <a:p>
            <a:pPr marL="0" indent="0">
              <a:buNone/>
            </a:pPr>
            <a:endParaRPr lang="en-US" dirty="0"/>
          </a:p>
          <a:p>
            <a:pPr marL="0" indent="0">
              <a:buNone/>
            </a:pPr>
            <a:r>
              <a:rPr lang="en-GB" dirty="0">
                <a:latin typeface="Poppins"/>
                <a:cs typeface="Poppins"/>
              </a:rPr>
              <a:t>A) 1 time</a:t>
            </a:r>
          </a:p>
          <a:p>
            <a:pPr marL="0" indent="0">
              <a:buNone/>
            </a:pPr>
            <a:r>
              <a:rPr lang="en-GB" dirty="0">
                <a:latin typeface="Poppins"/>
                <a:cs typeface="Poppins"/>
              </a:rPr>
              <a:t>B) 2 times</a:t>
            </a:r>
          </a:p>
          <a:p>
            <a:pPr marL="0" indent="0">
              <a:buNone/>
            </a:pPr>
            <a:r>
              <a:rPr lang="en-GB" dirty="0">
                <a:latin typeface="Poppins"/>
                <a:cs typeface="Poppins"/>
              </a:rPr>
              <a:t>C) 3 times</a:t>
            </a:r>
          </a:p>
          <a:p>
            <a:endParaRPr lang="en-US" dirty="0">
              <a:latin typeface="Poppins"/>
              <a:cs typeface="Poppins"/>
            </a:endParaRPr>
          </a:p>
          <a:p>
            <a:r>
              <a:rPr lang="en-GB" dirty="0">
                <a:latin typeface="Poppins"/>
                <a:cs typeface="Poppins"/>
              </a:rPr>
              <a:t>Answer by doing one </a:t>
            </a:r>
            <a:r>
              <a:rPr lang="en-GB" b="1" dirty="0">
                <a:solidFill>
                  <a:schemeClr val="accent2"/>
                </a:solidFill>
                <a:latin typeface="Poppins"/>
                <a:cs typeface="Poppins"/>
              </a:rPr>
              <a:t>push-up</a:t>
            </a:r>
            <a:r>
              <a:rPr lang="en-GB" dirty="0">
                <a:latin typeface="Poppins"/>
                <a:cs typeface="Poppins"/>
              </a:rPr>
              <a:t> for each physical activity session.</a:t>
            </a:r>
          </a:p>
        </p:txBody>
      </p:sp>
      <p:pic>
        <p:nvPicPr>
          <p:cNvPr id="7" name="Kuva 7" descr="Two persons playing basketball on an outdoor court.">
            <a:extLst>
              <a:ext uri="{FF2B5EF4-FFF2-40B4-BE49-F238E27FC236}">
                <a16:creationId xmlns:a16="http://schemas.microsoft.com/office/drawing/2014/main" id="{9203EE18-C317-7841-7D2C-0B2A971BB6B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6385667" y="-9526"/>
            <a:ext cx="5806333" cy="6867525"/>
          </a:xfrm>
          <a:noFill/>
        </p:spPr>
      </p:pic>
      <p:sp>
        <p:nvSpPr>
          <p:cNvPr id="5" name="Päivämäärän paikkamerkki 4">
            <a:extLst>
              <a:ext uri="{FF2B5EF4-FFF2-40B4-BE49-F238E27FC236}">
                <a16:creationId xmlns:a16="http://schemas.microsoft.com/office/drawing/2014/main" id="{05097303-DFFD-4F27-24B7-D457CFE4941F}"/>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spTree>
    <p:extLst>
      <p:ext uri="{BB962C8B-B14F-4D97-AF65-F5344CB8AC3E}">
        <p14:creationId xmlns:p14="http://schemas.microsoft.com/office/powerpoint/2010/main" val="3173832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Two persons playing basketball on an outdoor court.">
            <a:extLst>
              <a:ext uri="{FF2B5EF4-FFF2-40B4-BE49-F238E27FC236}">
                <a16:creationId xmlns:a16="http://schemas.microsoft.com/office/drawing/2014/main" id="{0BD11C15-DF18-8C1F-7228-2997D05A88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9811" y="-2635"/>
            <a:ext cx="5817707" cy="6856152"/>
          </a:xfrm>
          <a:prstGeom prst="rect">
            <a:avLst/>
          </a:prstGeom>
          <a:noFill/>
        </p:spPr>
      </p:pic>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783760" y="2406638"/>
            <a:ext cx="5256212" cy="3137098"/>
          </a:xfrm>
        </p:spPr>
        <p:txBody>
          <a:bodyPr vert="horz" lIns="91440" tIns="45720" rIns="91440" bIns="45720" rtlCol="0" anchor="t">
            <a:normAutofit fontScale="92500" lnSpcReduction="20000"/>
          </a:bodyPr>
          <a:lstStyle/>
          <a:p>
            <a:pPr marL="0" indent="0">
              <a:buNone/>
            </a:pPr>
            <a:r>
              <a:rPr lang="en-GB" dirty="0">
                <a:latin typeface="Poppins"/>
                <a:cs typeface="Poppins"/>
              </a:rPr>
              <a:t>3. </a:t>
            </a:r>
            <a:r>
              <a:rPr lang="en-GB" dirty="0"/>
              <a:t>According to the recommendation, how many </a:t>
            </a:r>
            <a:r>
              <a:rPr lang="en-GB" dirty="0">
                <a:latin typeface="Poppins"/>
                <a:cs typeface="Poppins"/>
              </a:rPr>
              <a:t>times per week should 7</a:t>
            </a:r>
            <a:r>
              <a:rPr lang="en-GB" dirty="0"/>
              <a:t>–17-year-olds be physically active in a way that strengthens muscles and bones?</a:t>
            </a:r>
          </a:p>
          <a:p>
            <a:pPr marL="0" indent="0">
              <a:buNone/>
            </a:pPr>
            <a:endParaRPr lang="en-US" dirty="0">
              <a:latin typeface="Poppins"/>
              <a:cs typeface="Poppins"/>
            </a:endParaRPr>
          </a:p>
          <a:p>
            <a:pPr marL="0" indent="0">
              <a:buNone/>
            </a:pPr>
            <a:r>
              <a:rPr lang="en-GB" dirty="0">
                <a:latin typeface="Poppins"/>
                <a:cs typeface="Poppins"/>
              </a:rPr>
              <a:t>A) 1 time</a:t>
            </a:r>
          </a:p>
          <a:p>
            <a:pPr marL="0" indent="0">
              <a:buNone/>
            </a:pPr>
            <a:r>
              <a:rPr lang="en-GB" dirty="0">
                <a:latin typeface="Poppins"/>
                <a:cs typeface="Poppins"/>
              </a:rPr>
              <a:t>B) 2 times</a:t>
            </a:r>
          </a:p>
          <a:p>
            <a:pPr marL="0" indent="0">
              <a:buNone/>
            </a:pPr>
            <a:r>
              <a:rPr lang="en-GB" b="1" dirty="0">
                <a:solidFill>
                  <a:schemeClr val="accent2"/>
                </a:solidFill>
                <a:latin typeface="Poppins"/>
                <a:cs typeface="Poppins"/>
              </a:rPr>
              <a:t>C) 3 times</a:t>
            </a:r>
          </a:p>
          <a:p>
            <a:pPr marL="0" indent="0">
              <a:buNone/>
            </a:pPr>
            <a:endParaRPr lang="fi-FI" dirty="0">
              <a:latin typeface="Poppins"/>
              <a:cs typeface="Poppins"/>
            </a:endParaRPr>
          </a:p>
          <a:p>
            <a:pPr marL="0" indent="0">
              <a:buNone/>
            </a:pPr>
            <a:r>
              <a:rPr lang="en-GB" dirty="0">
                <a:solidFill>
                  <a:srgbClr val="E54922"/>
                </a:solidFill>
                <a:latin typeface="Poppins"/>
                <a:cs typeface="Poppins"/>
              </a:rPr>
              <a:t>7–17-year-olds should be physically active in a way that strengthens muscles and bones at least 3 times per week.</a:t>
            </a:r>
          </a:p>
          <a:p>
            <a:pPr marL="0" indent="0">
              <a:buNone/>
            </a:pPr>
            <a:endParaRPr lang="fi-FI" dirty="0"/>
          </a:p>
          <a:p>
            <a:pPr marL="0" indent="0">
              <a:buNone/>
            </a:pPr>
            <a:endParaRPr lang="fi-FI" dirty="0"/>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
        <p:nvSpPr>
          <p:cNvPr id="2" name="Tekstiruutu 1">
            <a:extLst>
              <a:ext uri="{FF2B5EF4-FFF2-40B4-BE49-F238E27FC236}">
                <a16:creationId xmlns:a16="http://schemas.microsoft.com/office/drawing/2014/main" id="{27F95B58-719A-7B8A-BD1C-92B9906F73E2}"/>
              </a:ext>
            </a:extLst>
          </p:cNvPr>
          <p:cNvSpPr txBox="1"/>
          <p:nvPr/>
        </p:nvSpPr>
        <p:spPr>
          <a:xfrm>
            <a:off x="783760" y="886138"/>
            <a:ext cx="6284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chemeClr val="accent2"/>
                </a:solidFill>
                <a:latin typeface="Poppins"/>
                <a:cs typeface="Poppins"/>
              </a:rPr>
              <a:t>Correct answer</a:t>
            </a:r>
          </a:p>
        </p:txBody>
      </p:sp>
    </p:spTree>
    <p:extLst>
      <p:ext uri="{BB962C8B-B14F-4D97-AF65-F5344CB8AC3E}">
        <p14:creationId xmlns:p14="http://schemas.microsoft.com/office/powerpoint/2010/main" val="124740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0DCB-A317-4845-93DB-43AED5057D5B}"/>
              </a:ext>
            </a:extLst>
          </p:cNvPr>
          <p:cNvSpPr>
            <a:spLocks noGrp="1"/>
          </p:cNvSpPr>
          <p:nvPr>
            <p:ph type="title"/>
          </p:nvPr>
        </p:nvSpPr>
        <p:spPr>
          <a:xfrm>
            <a:off x="838200" y="365126"/>
            <a:ext cx="7315200" cy="786342"/>
          </a:xfrm>
        </p:spPr>
        <p:txBody>
          <a:bodyPr/>
          <a:lstStyle/>
          <a:p>
            <a:r>
              <a:rPr lang="en-GB" dirty="0">
                <a:solidFill>
                  <a:schemeClr val="accent2"/>
                </a:solidFill>
              </a:rPr>
              <a:t>Objectives</a:t>
            </a:r>
          </a:p>
        </p:txBody>
      </p:sp>
      <p:sp>
        <p:nvSpPr>
          <p:cNvPr id="4" name="Date Placeholder 3">
            <a:extLst>
              <a:ext uri="{FF2B5EF4-FFF2-40B4-BE49-F238E27FC236}">
                <a16:creationId xmlns:a16="http://schemas.microsoft.com/office/drawing/2014/main" id="{2D24C61C-6A30-214E-B903-441EA606FCD3}"/>
              </a:ext>
            </a:extLst>
          </p:cNvPr>
          <p:cNvSpPr>
            <a:spLocks noGrp="1"/>
          </p:cNvSpPr>
          <p:nvPr>
            <p:ph type="dt" sz="half" idx="10"/>
          </p:nvPr>
        </p:nvSpPr>
        <p:spPr/>
        <p:txBody>
          <a:bodyPr/>
          <a:lstStyle/>
          <a:p>
            <a:fld id="{DF5483D0-A755-3A42-BC05-F4E9E0B5E53F}" type="datetime1">
              <a:rPr lang="fi-FI" smtClean="0"/>
              <a:t>18.10.2023</a:t>
            </a:fld>
            <a:endParaRPr lang="fi-FI" dirty="0"/>
          </a:p>
        </p:txBody>
      </p:sp>
      <p:sp>
        <p:nvSpPr>
          <p:cNvPr id="28" name="Content Placeholder 27">
            <a:extLst>
              <a:ext uri="{FF2B5EF4-FFF2-40B4-BE49-F238E27FC236}">
                <a16:creationId xmlns:a16="http://schemas.microsoft.com/office/drawing/2014/main" id="{8BDA3FD7-567F-6446-99C2-FDE61AC910DF}"/>
              </a:ext>
            </a:extLst>
          </p:cNvPr>
          <p:cNvSpPr>
            <a:spLocks noGrp="1"/>
          </p:cNvSpPr>
          <p:nvPr>
            <p:ph idx="1"/>
          </p:nvPr>
        </p:nvSpPr>
        <p:spPr>
          <a:xfrm>
            <a:off x="838200" y="1151468"/>
            <a:ext cx="10579100" cy="4716151"/>
          </a:xfrm>
        </p:spPr>
        <p:txBody>
          <a:bodyPr vert="horz" lIns="91440" tIns="45720" rIns="91440" bIns="45720" rtlCol="0" anchor="t">
            <a:noAutofit/>
          </a:bodyPr>
          <a:lstStyle/>
          <a:p>
            <a:r>
              <a:rPr lang="en-GB" sz="2400" dirty="0">
                <a:latin typeface="Poppins"/>
                <a:cs typeface="Poppins"/>
              </a:rPr>
              <a:t>You can identify factors that affect your physical activity and sleep.</a:t>
            </a:r>
          </a:p>
          <a:p>
            <a:r>
              <a:rPr lang="en-GB" sz="2400" dirty="0">
                <a:latin typeface="Poppins"/>
                <a:cs typeface="Poppins"/>
              </a:rPr>
              <a:t>You can assess the significance of physical activity and sleep in terms of your health.</a:t>
            </a:r>
          </a:p>
          <a:p>
            <a:r>
              <a:rPr lang="en-GB" sz="2400" dirty="0">
                <a:latin typeface="Poppins"/>
                <a:cs typeface="Poppins"/>
              </a:rPr>
              <a:t>You can provide justified suggestions about how to maintain health-promoting lifestyles and prevent those that endanger health.</a:t>
            </a:r>
          </a:p>
          <a:p>
            <a:r>
              <a:rPr lang="en-GB" sz="2400" dirty="0">
                <a:latin typeface="Poppins"/>
                <a:cs typeface="Poppins"/>
              </a:rPr>
              <a:t>You can prepare a diverse plan to promote your health and well-being, taking into consideration the importance of physical activity, recovery and sleep in terms of maintaining the ability to study and work.</a:t>
            </a:r>
          </a:p>
          <a:p>
            <a:r>
              <a:rPr lang="en-GB" sz="2400" dirty="0">
                <a:latin typeface="Poppins"/>
                <a:cs typeface="Poppins"/>
              </a:rPr>
              <a:t>You can realistically assess implementation of the plan and achievement of the goals.</a:t>
            </a:r>
          </a:p>
        </p:txBody>
      </p:sp>
    </p:spTree>
    <p:extLst>
      <p:ext uri="{BB962C8B-B14F-4D97-AF65-F5344CB8AC3E}">
        <p14:creationId xmlns:p14="http://schemas.microsoft.com/office/powerpoint/2010/main" val="3195103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A49AECB-2705-2DC9-1F03-CC288FFEA1A5}"/>
              </a:ext>
            </a:extLst>
          </p:cNvPr>
          <p:cNvSpPr>
            <a:spLocks noGrp="1"/>
          </p:cNvSpPr>
          <p:nvPr>
            <p:ph sz="half" idx="2"/>
          </p:nvPr>
        </p:nvSpPr>
        <p:spPr>
          <a:xfrm>
            <a:off x="669191" y="1722073"/>
            <a:ext cx="5869125" cy="3409887"/>
          </a:xfrm>
        </p:spPr>
        <p:txBody>
          <a:bodyPr vert="horz" lIns="91440" tIns="45720" rIns="91440" bIns="45720" rtlCol="0" anchor="t">
            <a:normAutofit/>
          </a:bodyPr>
          <a:lstStyle/>
          <a:p>
            <a:pPr marL="0" indent="0">
              <a:buNone/>
            </a:pPr>
            <a:r>
              <a:rPr lang="en-GB" dirty="0">
                <a:latin typeface="Poppins"/>
                <a:cs typeface="Poppins"/>
              </a:rPr>
              <a:t>4. It’s a good idea to take breaks in sedentary behaviour, for example, by walking around or taking an exercise break.</a:t>
            </a:r>
          </a:p>
          <a:p>
            <a:pPr marL="0" indent="0">
              <a:buNone/>
            </a:pPr>
            <a:endParaRPr lang="en-US" dirty="0"/>
          </a:p>
          <a:p>
            <a:pPr marL="0" indent="0">
              <a:buNone/>
            </a:pPr>
            <a:r>
              <a:rPr lang="en-GB" dirty="0">
                <a:latin typeface="Poppins"/>
                <a:cs typeface="Poppins"/>
              </a:rPr>
              <a:t>A) Correct </a:t>
            </a:r>
          </a:p>
          <a:p>
            <a:pPr marL="0" indent="0">
              <a:buNone/>
            </a:pPr>
            <a:r>
              <a:rPr lang="en-GB" dirty="0">
                <a:latin typeface="Poppins"/>
                <a:cs typeface="Poppins"/>
              </a:rPr>
              <a:t>B) Incorrect</a:t>
            </a:r>
          </a:p>
          <a:p>
            <a:pPr marL="0" indent="0">
              <a:buNone/>
            </a:pPr>
            <a:endParaRPr lang="en-US" dirty="0"/>
          </a:p>
          <a:p>
            <a:r>
              <a:rPr lang="en-GB" dirty="0">
                <a:latin typeface="Poppins"/>
                <a:cs typeface="Poppins"/>
              </a:rPr>
              <a:t>If you answer A), do 10 side stretches.</a:t>
            </a:r>
          </a:p>
          <a:p>
            <a:pPr marL="0" indent="0">
              <a:buNone/>
            </a:pPr>
            <a:r>
              <a:rPr lang="en-GB" dirty="0">
                <a:latin typeface="Poppins"/>
                <a:cs typeface="Poppins"/>
              </a:rPr>
              <a:t>    If you answer B), do 10 squat jumps.</a:t>
            </a:r>
          </a:p>
        </p:txBody>
      </p:sp>
      <p:pic>
        <p:nvPicPr>
          <p:cNvPr id="4" name="Kuva 7" descr="Person in black sports shoes, black leotards, red jacket, round wristwatch, stretching on the beach at sunset.">
            <a:extLst>
              <a:ext uri="{FF2B5EF4-FFF2-40B4-BE49-F238E27FC236}">
                <a16:creationId xmlns:a16="http://schemas.microsoft.com/office/drawing/2014/main" id="{AFF7CDA8-C894-C49C-80F6-B7788B0578C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7008812" y="-9526"/>
            <a:ext cx="5183188" cy="6867525"/>
          </a:xfrm>
          <a:noFill/>
        </p:spPr>
      </p:pic>
      <p:sp>
        <p:nvSpPr>
          <p:cNvPr id="5" name="Päivämäärän paikkamerkki 4">
            <a:extLst>
              <a:ext uri="{FF2B5EF4-FFF2-40B4-BE49-F238E27FC236}">
                <a16:creationId xmlns:a16="http://schemas.microsoft.com/office/drawing/2014/main" id="{05097303-DFFD-4F27-24B7-D457CFE4941F}"/>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spTree>
    <p:extLst>
      <p:ext uri="{BB962C8B-B14F-4D97-AF65-F5344CB8AC3E}">
        <p14:creationId xmlns:p14="http://schemas.microsoft.com/office/powerpoint/2010/main" val="1959889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descr="Person in black sports shoes, black leotards, red jacket, round wristwatch, stretching on the beach at sunset">
            <a:extLst>
              <a:ext uri="{FF2B5EF4-FFF2-40B4-BE49-F238E27FC236}">
                <a16:creationId xmlns:a16="http://schemas.microsoft.com/office/drawing/2014/main" id="{961D7374-38B7-9727-7087-FE6EB6E86505}"/>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6384925" y="-5650"/>
            <a:ext cx="5807075" cy="6859776"/>
          </a:xfrm>
          <a:prstGeom prst="rect">
            <a:avLst/>
          </a:prstGeom>
          <a:noFill/>
        </p:spPr>
      </p:pic>
      <p:sp>
        <p:nvSpPr>
          <p:cNvPr id="2" name="Title 1">
            <a:extLst>
              <a:ext uri="{FF2B5EF4-FFF2-40B4-BE49-F238E27FC236}">
                <a16:creationId xmlns:a16="http://schemas.microsoft.com/office/drawing/2014/main" id="{BD84E519-DD27-8E4B-989C-7A51428B287C}"/>
              </a:ext>
            </a:extLst>
          </p:cNvPr>
          <p:cNvSpPr>
            <a:spLocks noGrp="1"/>
          </p:cNvSpPr>
          <p:nvPr>
            <p:ph type="title"/>
          </p:nvPr>
        </p:nvSpPr>
        <p:spPr/>
        <p:txBody>
          <a:bodyPr/>
          <a:lstStyle/>
          <a:p>
            <a:r>
              <a:rPr lang="en-GB" dirty="0"/>
              <a:t>Correct answer</a:t>
            </a:r>
          </a:p>
        </p:txBody>
      </p:sp>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839788" y="2394647"/>
            <a:ext cx="5256212" cy="3409887"/>
          </a:xfrm>
        </p:spPr>
        <p:txBody>
          <a:bodyPr>
            <a:normAutofit fontScale="92500" lnSpcReduction="10000"/>
          </a:bodyPr>
          <a:lstStyle/>
          <a:p>
            <a:pPr marL="0" indent="0">
              <a:buNone/>
            </a:pPr>
            <a:r>
              <a:rPr lang="en-GB" sz="2000" dirty="0">
                <a:latin typeface="Poppins"/>
                <a:cs typeface="Poppins"/>
              </a:rPr>
              <a:t>4. It’s a good idea to take breaks in sedentary behaviour, for example, by walking around or taking an exercise break.</a:t>
            </a:r>
          </a:p>
          <a:p>
            <a:pPr marL="0" indent="0">
              <a:buNone/>
            </a:pPr>
            <a:endParaRPr lang="en-US" sz="2000" dirty="0">
              <a:latin typeface="Poppins"/>
              <a:cs typeface="Poppins"/>
            </a:endParaRPr>
          </a:p>
          <a:p>
            <a:pPr marL="0" indent="0">
              <a:buNone/>
            </a:pPr>
            <a:r>
              <a:rPr lang="en-GB" sz="2000" b="1" dirty="0">
                <a:solidFill>
                  <a:schemeClr val="accent2"/>
                </a:solidFill>
                <a:latin typeface="Poppins"/>
                <a:cs typeface="Poppins"/>
              </a:rPr>
              <a:t>A) Correct</a:t>
            </a:r>
          </a:p>
          <a:p>
            <a:pPr marL="0" indent="0">
              <a:buNone/>
            </a:pPr>
            <a:r>
              <a:rPr lang="en-GB" sz="2000" dirty="0">
                <a:latin typeface="Poppins"/>
                <a:cs typeface="Poppins"/>
              </a:rPr>
              <a:t>B) Incorrect</a:t>
            </a:r>
          </a:p>
          <a:p>
            <a:pPr marL="0" indent="0">
              <a:buNone/>
            </a:pPr>
            <a:endParaRPr lang="en-GB" sz="2000" dirty="0">
              <a:latin typeface="Poppins"/>
              <a:cs typeface="Poppins"/>
            </a:endParaRPr>
          </a:p>
          <a:p>
            <a:pPr marL="0" indent="0">
              <a:buNone/>
            </a:pPr>
            <a:r>
              <a:rPr lang="en-GB" sz="2000" dirty="0">
                <a:solidFill>
                  <a:srgbClr val="E54922"/>
                </a:solidFill>
                <a:latin typeface="Poppins"/>
                <a:ea typeface="+mn-lt"/>
                <a:cs typeface="Poppins"/>
              </a:rPr>
              <a:t>It’s a good idea to take breaks during long periods of sedentary behaviour in order to remain alert.</a:t>
            </a:r>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1429014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A49AECB-2705-2DC9-1F03-CC288FFEA1A5}"/>
              </a:ext>
            </a:extLst>
          </p:cNvPr>
          <p:cNvSpPr>
            <a:spLocks noGrp="1"/>
          </p:cNvSpPr>
          <p:nvPr>
            <p:ph sz="half" idx="2"/>
          </p:nvPr>
        </p:nvSpPr>
        <p:spPr>
          <a:xfrm>
            <a:off x="669192" y="1483238"/>
            <a:ext cx="5256212" cy="4003162"/>
          </a:xfrm>
        </p:spPr>
        <p:txBody>
          <a:bodyPr vert="horz" lIns="91440" tIns="45720" rIns="91440" bIns="45720" rtlCol="0" anchor="t">
            <a:normAutofit lnSpcReduction="10000"/>
          </a:bodyPr>
          <a:lstStyle/>
          <a:p>
            <a:pPr marL="0" indent="0">
              <a:buNone/>
            </a:pPr>
            <a:r>
              <a:rPr lang="en-GB" dirty="0">
                <a:latin typeface="Poppins"/>
                <a:cs typeface="Poppins"/>
              </a:rPr>
              <a:t>5. You can increase your own physical activity with everyday physical activity, such as walking or cycling to school and hobbies more often or choosing to use the stairs instead of taking the lift.</a:t>
            </a:r>
          </a:p>
          <a:p>
            <a:pPr marL="0" indent="0">
              <a:buNone/>
            </a:pPr>
            <a:endParaRPr lang="en-US" dirty="0"/>
          </a:p>
          <a:p>
            <a:pPr marL="0" indent="0">
              <a:buNone/>
            </a:pPr>
            <a:r>
              <a:rPr lang="en-GB" dirty="0">
                <a:latin typeface="Poppins"/>
                <a:cs typeface="Poppins"/>
              </a:rPr>
              <a:t>A) Correct</a:t>
            </a:r>
          </a:p>
          <a:p>
            <a:pPr marL="0" indent="0">
              <a:buNone/>
            </a:pPr>
            <a:r>
              <a:rPr lang="en-GB" dirty="0">
                <a:latin typeface="Poppins"/>
                <a:cs typeface="Poppins"/>
              </a:rPr>
              <a:t>B) Incorrect</a:t>
            </a:r>
          </a:p>
          <a:p>
            <a:pPr marL="0" indent="0">
              <a:buNone/>
            </a:pPr>
            <a:endParaRPr lang="en-US" dirty="0"/>
          </a:p>
          <a:p>
            <a:r>
              <a:rPr lang="en-GB" dirty="0">
                <a:latin typeface="Poppins"/>
                <a:cs typeface="Poppins"/>
              </a:rPr>
              <a:t>If you answer A), do 10 side-to-side body rotations.</a:t>
            </a:r>
          </a:p>
          <a:p>
            <a:pPr marL="0" indent="0">
              <a:buNone/>
            </a:pPr>
            <a:r>
              <a:rPr lang="en-GB" dirty="0">
                <a:latin typeface="Poppins"/>
                <a:cs typeface="Poppins"/>
              </a:rPr>
              <a:t>    If you answer B), rotate your hands 10 times.</a:t>
            </a:r>
          </a:p>
        </p:txBody>
      </p:sp>
      <p:sp>
        <p:nvSpPr>
          <p:cNvPr id="5" name="Päivämäärän paikkamerkki 4">
            <a:extLst>
              <a:ext uri="{FF2B5EF4-FFF2-40B4-BE49-F238E27FC236}">
                <a16:creationId xmlns:a16="http://schemas.microsoft.com/office/drawing/2014/main" id="{05097303-DFFD-4F27-24B7-D457CFE4941F}"/>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pic>
        <p:nvPicPr>
          <p:cNvPr id="7" name="Sisällön paikkamerkki 6" descr="A person is standing on a bicycle in the terrain.">
            <a:extLst>
              <a:ext uri="{FF2B5EF4-FFF2-40B4-BE49-F238E27FC236}">
                <a16:creationId xmlns:a16="http://schemas.microsoft.com/office/drawing/2014/main" id="{FEF8C7FD-AED7-8122-253B-CFCE78DB46AA}"/>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6397234" y="-9525"/>
            <a:ext cx="5782456" cy="6867525"/>
          </a:xfrm>
        </p:spPr>
      </p:pic>
    </p:spTree>
    <p:extLst>
      <p:ext uri="{BB962C8B-B14F-4D97-AF65-F5344CB8AC3E}">
        <p14:creationId xmlns:p14="http://schemas.microsoft.com/office/powerpoint/2010/main" val="2192951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isällön paikkamerkki 6" descr="A person is standing on a bicycle in the terrain.">
            <a:extLst>
              <a:ext uri="{FF2B5EF4-FFF2-40B4-BE49-F238E27FC236}">
                <a16:creationId xmlns:a16="http://schemas.microsoft.com/office/drawing/2014/main" id="{8510202D-ABEE-28A9-1D15-B83D0F5E31F9}"/>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6397234" y="-9525"/>
            <a:ext cx="5782456" cy="6867525"/>
          </a:xfrm>
        </p:spPr>
      </p:pic>
      <p:sp>
        <p:nvSpPr>
          <p:cNvPr id="2" name="Tekstiruutu 1">
            <a:extLst>
              <a:ext uri="{FF2B5EF4-FFF2-40B4-BE49-F238E27FC236}">
                <a16:creationId xmlns:a16="http://schemas.microsoft.com/office/drawing/2014/main" id="{27F95B58-719A-7B8A-BD1C-92B9906F73E2}"/>
              </a:ext>
            </a:extLst>
          </p:cNvPr>
          <p:cNvSpPr txBox="1"/>
          <p:nvPr/>
        </p:nvSpPr>
        <p:spPr>
          <a:xfrm>
            <a:off x="669192" y="370401"/>
            <a:ext cx="9499028" cy="16587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GB" sz="4400" b="1" dirty="0">
                <a:solidFill>
                  <a:schemeClr val="accent2"/>
                </a:solidFill>
                <a:latin typeface="Poppins" pitchFamily="2" charset="77"/>
                <a:ea typeface="+mj-ea"/>
                <a:cs typeface="Poppins" pitchFamily="2" charset="77"/>
              </a:rPr>
              <a:t>Correct answer</a:t>
            </a:r>
          </a:p>
        </p:txBody>
      </p:sp>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669192" y="2029148"/>
            <a:ext cx="5256212" cy="3409887"/>
          </a:xfrm>
        </p:spPr>
        <p:txBody>
          <a:bodyPr vert="horz" lIns="91440" tIns="45720" rIns="91440" bIns="45720" rtlCol="0" anchor="t">
            <a:normAutofit lnSpcReduction="10000"/>
          </a:bodyPr>
          <a:lstStyle/>
          <a:p>
            <a:pPr marL="0" indent="0">
              <a:buNone/>
            </a:pPr>
            <a:r>
              <a:rPr lang="en-GB" dirty="0">
                <a:latin typeface="Poppins"/>
                <a:cs typeface="Poppins"/>
              </a:rPr>
              <a:t>5. You can increase your own physical activity with everyday physical activity, such as walking or cycling to school and hobbies more often or choosing to use the stairs instead of taking the lift.</a:t>
            </a:r>
          </a:p>
          <a:p>
            <a:pPr marL="0" indent="0">
              <a:buNone/>
            </a:pPr>
            <a:endParaRPr lang="en-US" dirty="0"/>
          </a:p>
          <a:p>
            <a:pPr marL="0" indent="0">
              <a:buNone/>
            </a:pPr>
            <a:r>
              <a:rPr lang="en-GB" b="1" dirty="0">
                <a:solidFill>
                  <a:schemeClr val="accent2"/>
                </a:solidFill>
                <a:latin typeface="Poppins"/>
                <a:cs typeface="Poppins"/>
              </a:rPr>
              <a:t>A) Correct</a:t>
            </a:r>
          </a:p>
          <a:p>
            <a:pPr marL="0" indent="0">
              <a:buNone/>
            </a:pPr>
            <a:r>
              <a:rPr lang="en-GB" dirty="0">
                <a:latin typeface="Poppins"/>
                <a:cs typeface="Poppins"/>
              </a:rPr>
              <a:t>B) Incorrect</a:t>
            </a:r>
          </a:p>
          <a:p>
            <a:endParaRPr lang="en-US" dirty="0"/>
          </a:p>
          <a:p>
            <a:pPr marL="0" indent="0">
              <a:buNone/>
            </a:pPr>
            <a:r>
              <a:rPr lang="en-GB" dirty="0">
                <a:solidFill>
                  <a:srgbClr val="E54922"/>
                </a:solidFill>
                <a:latin typeface="Poppins"/>
                <a:cs typeface="Poppins"/>
              </a:rPr>
              <a:t>Being active whenever you can will make you feel better.</a:t>
            </a:r>
          </a:p>
          <a:p>
            <a:pPr marL="0"/>
            <a:endParaRPr lang="en-GB" dirty="0"/>
          </a:p>
          <a:p>
            <a:pPr marL="0"/>
            <a:endParaRPr lang="en-GB" dirty="0"/>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a:xfrm>
            <a:off x="4858750" y="6356350"/>
            <a:ext cx="3423402" cy="365125"/>
          </a:xfrm>
        </p:spPr>
        <p:txBody>
          <a:bodyPr vert="horz" lIns="91440" tIns="45720" rIns="91440" bIns="45720" rtlCol="0" anchor="ctr">
            <a:normAutofit/>
          </a:bodyPr>
          <a:lstStyle/>
          <a:p>
            <a:pPr>
              <a:spcAft>
                <a:spcPts val="600"/>
              </a:spcAft>
            </a:pPr>
            <a:fld id="{F86E3D41-17F0-8D40-8664-79E89B956442}" type="datetime1">
              <a:rPr lang="fi-FI" smtClean="0"/>
              <a:pPr>
                <a:spcAft>
                  <a:spcPts val="600"/>
                </a:spcAft>
              </a:pPr>
              <a:t>18.10.2023</a:t>
            </a:fld>
            <a:endParaRPr lang="fi-FI" dirty="0"/>
          </a:p>
        </p:txBody>
      </p:sp>
    </p:spTree>
    <p:extLst>
      <p:ext uri="{BB962C8B-B14F-4D97-AF65-F5344CB8AC3E}">
        <p14:creationId xmlns:p14="http://schemas.microsoft.com/office/powerpoint/2010/main" val="864980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E82087-82D3-F391-A984-1A5648FC9D7F}"/>
              </a:ext>
            </a:extLst>
          </p:cNvPr>
          <p:cNvSpPr>
            <a:spLocks noGrp="1"/>
          </p:cNvSpPr>
          <p:nvPr>
            <p:ph type="title"/>
          </p:nvPr>
        </p:nvSpPr>
        <p:spPr>
          <a:xfrm>
            <a:off x="838200" y="365125"/>
            <a:ext cx="7097889" cy="1541357"/>
          </a:xfrm>
        </p:spPr>
        <p:txBody>
          <a:bodyPr>
            <a:normAutofit fontScale="90000"/>
          </a:bodyPr>
          <a:lstStyle/>
          <a:p>
            <a:r>
              <a:rPr lang="en-GB" dirty="0">
                <a:solidFill>
                  <a:schemeClr val="accent2"/>
                </a:solidFill>
              </a:rPr>
              <a:t>Physical activity recommendation for </a:t>
            </a:r>
            <a:br>
              <a:rPr lang="en-GB" dirty="0">
                <a:solidFill>
                  <a:schemeClr val="accent2"/>
                </a:solidFill>
              </a:rPr>
            </a:br>
            <a:r>
              <a:rPr lang="en-GB" dirty="0">
                <a:solidFill>
                  <a:schemeClr val="accent2"/>
                </a:solidFill>
              </a:rPr>
              <a:t>7–17-year-olds</a:t>
            </a:r>
          </a:p>
        </p:txBody>
      </p:sp>
      <p:sp>
        <p:nvSpPr>
          <p:cNvPr id="21" name="Content Placeholder 2">
            <a:extLst>
              <a:ext uri="{FF2B5EF4-FFF2-40B4-BE49-F238E27FC236}">
                <a16:creationId xmlns:a16="http://schemas.microsoft.com/office/drawing/2014/main" id="{0D71DA1A-C335-B350-CD68-072E976A2602}"/>
              </a:ext>
            </a:extLst>
          </p:cNvPr>
          <p:cNvSpPr>
            <a:spLocks noGrp="1"/>
          </p:cNvSpPr>
          <p:nvPr>
            <p:ph idx="1"/>
          </p:nvPr>
        </p:nvSpPr>
        <p:spPr>
          <a:xfrm>
            <a:off x="838200" y="2167467"/>
            <a:ext cx="5065643" cy="3251200"/>
          </a:xfrm>
        </p:spPr>
        <p:txBody>
          <a:bodyPr/>
          <a:lstStyle/>
          <a:p>
            <a:r>
              <a:rPr lang="en-GB" dirty="0">
                <a:hlinkClick r:id="rId2"/>
              </a:rPr>
              <a:t>Read more</a:t>
            </a:r>
            <a:endParaRPr lang="en-GB" dirty="0"/>
          </a:p>
          <a:p>
            <a:r>
              <a:rPr lang="en-GB" dirty="0"/>
              <a:t>You can use the prepared </a:t>
            </a:r>
            <a:r>
              <a:rPr lang="en-GB" dirty="0">
                <a:hlinkClick r:id="rId3"/>
              </a:rPr>
              <a:t>presentation material</a:t>
            </a:r>
            <a:endParaRPr lang="en-US" dirty="0"/>
          </a:p>
        </p:txBody>
      </p:sp>
      <p:sp>
        <p:nvSpPr>
          <p:cNvPr id="4" name="Päivämäärän paikkamerkki 3">
            <a:extLst>
              <a:ext uri="{FF2B5EF4-FFF2-40B4-BE49-F238E27FC236}">
                <a16:creationId xmlns:a16="http://schemas.microsoft.com/office/drawing/2014/main" id="{1A81D910-C189-A14E-1233-1BCE35D99438}"/>
              </a:ext>
            </a:extLst>
          </p:cNvPr>
          <p:cNvSpPr>
            <a:spLocks noGrp="1"/>
          </p:cNvSpPr>
          <p:nvPr>
            <p:ph type="dt" sz="half" idx="10"/>
          </p:nvPr>
        </p:nvSpPr>
        <p:spPr>
          <a:xfrm>
            <a:off x="4858750" y="6356350"/>
            <a:ext cx="3423402" cy="365125"/>
          </a:xfrm>
        </p:spPr>
        <p:txBody>
          <a:bodyPr anchor="ctr">
            <a:normAutofit/>
          </a:bodyPr>
          <a:lstStyle/>
          <a:p>
            <a:pPr>
              <a:spcAft>
                <a:spcPts val="600"/>
              </a:spcAft>
            </a:pPr>
            <a:fld id="{DF5483D0-A755-3A42-BC05-F4E9E0B5E53F}" type="datetime1">
              <a:rPr lang="fi-FI" smtClean="0"/>
              <a:pPr>
                <a:spcAft>
                  <a:spcPts val="600"/>
                </a:spcAft>
              </a:pPr>
              <a:t>18.10.2023</a:t>
            </a:fld>
            <a:endParaRPr lang="fi-FI" dirty="0"/>
          </a:p>
        </p:txBody>
      </p:sp>
      <p:pic>
        <p:nvPicPr>
          <p:cNvPr id="5" name="Sisällön paikkamerkki 4" descr="Inforgaphic on physical activity recommendation for children and adolescents.">
            <a:extLst>
              <a:ext uri="{FF2B5EF4-FFF2-40B4-BE49-F238E27FC236}">
                <a16:creationId xmlns:a16="http://schemas.microsoft.com/office/drawing/2014/main" id="{C3D28764-6559-C17E-6580-A25722399F46}"/>
              </a:ext>
            </a:extLst>
          </p:cNvPr>
          <p:cNvPicPr>
            <a:picLocks noGrp="1" noChangeAspect="1"/>
          </p:cNvPicPr>
          <p:nvPr>
            <p:ph idx="13"/>
          </p:nvPr>
        </p:nvPicPr>
        <p:blipFill>
          <a:blip r:embed="rId4"/>
          <a:stretch>
            <a:fillRect/>
          </a:stretch>
        </p:blipFill>
        <p:spPr>
          <a:xfrm>
            <a:off x="6461760" y="365125"/>
            <a:ext cx="5730240" cy="5730240"/>
          </a:xfrm>
        </p:spPr>
      </p:pic>
    </p:spTree>
    <p:extLst>
      <p:ext uri="{BB962C8B-B14F-4D97-AF65-F5344CB8AC3E}">
        <p14:creationId xmlns:p14="http://schemas.microsoft.com/office/powerpoint/2010/main" val="2684906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sits in a wheelchair in the kitchen.">
            <a:extLst>
              <a:ext uri="{FF2B5EF4-FFF2-40B4-BE49-F238E27FC236}">
                <a16:creationId xmlns:a16="http://schemas.microsoft.com/office/drawing/2014/main" id="{25434DCE-C6CE-5D45-8FC5-9CD2B3396120}"/>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6360521" y="0"/>
            <a:ext cx="5831479" cy="6868160"/>
          </a:xfrm>
        </p:spPr>
      </p:pic>
      <p:sp>
        <p:nvSpPr>
          <p:cNvPr id="2" name="Title 1">
            <a:extLst>
              <a:ext uri="{FF2B5EF4-FFF2-40B4-BE49-F238E27FC236}">
                <a16:creationId xmlns:a16="http://schemas.microsoft.com/office/drawing/2014/main" id="{BD84E519-DD27-8E4B-989C-7A51428B287C}"/>
              </a:ext>
            </a:extLst>
          </p:cNvPr>
          <p:cNvSpPr>
            <a:spLocks noGrp="1"/>
          </p:cNvSpPr>
          <p:nvPr>
            <p:ph type="title"/>
          </p:nvPr>
        </p:nvSpPr>
        <p:spPr>
          <a:xfrm>
            <a:off x="860122" y="585463"/>
            <a:ext cx="9499028" cy="1658747"/>
          </a:xfrm>
        </p:spPr>
        <p:txBody>
          <a:bodyPr>
            <a:normAutofit fontScale="90000"/>
          </a:bodyPr>
          <a:lstStyle/>
          <a:p>
            <a:r>
              <a:rPr lang="en-GB" dirty="0"/>
              <a:t>Light, moderate </a:t>
            </a:r>
            <a:br>
              <a:rPr lang="en-GB" dirty="0"/>
            </a:br>
            <a:r>
              <a:rPr lang="en-GB" dirty="0"/>
              <a:t>and vigorous </a:t>
            </a:r>
            <a:br>
              <a:rPr lang="en-GB" dirty="0"/>
            </a:br>
            <a:r>
              <a:rPr lang="en-GB" dirty="0"/>
              <a:t>physical activity</a:t>
            </a:r>
          </a:p>
        </p:txBody>
      </p:sp>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839789" y="2829673"/>
            <a:ext cx="5256212" cy="3359989"/>
          </a:xfrm>
        </p:spPr>
        <p:txBody>
          <a:bodyPr>
            <a:normAutofit/>
          </a:bodyPr>
          <a:lstStyle/>
          <a:p>
            <a:r>
              <a:rPr lang="en-GB" sz="2000" dirty="0"/>
              <a:t>With a pair, find the difference between light, moderate and vigorous physical activity.</a:t>
            </a:r>
          </a:p>
          <a:p>
            <a:r>
              <a:rPr lang="en-GB" sz="2000" dirty="0"/>
              <a:t>Use different sources, for example:</a:t>
            </a:r>
          </a:p>
          <a:p>
            <a:pPr lvl="1"/>
            <a:r>
              <a:rPr lang="en-GB" sz="1800" dirty="0">
                <a:hlinkClick r:id="rId4"/>
              </a:rPr>
              <a:t>Recommendation on physical activity for children and adolescents aged 7–17 years</a:t>
            </a:r>
          </a:p>
          <a:p>
            <a:pPr lvl="1"/>
            <a:r>
              <a:rPr lang="en-GB" sz="1800" dirty="0">
                <a:hlinkClick r:id="rId5"/>
              </a:rPr>
              <a:t>Physical fitness and work ability - Smart Moves (in Finnish)</a:t>
            </a:r>
            <a:endParaRPr lang="en-GB" sz="1800" dirty="0">
              <a:hlinkClick r:id="rId6"/>
            </a:endParaRPr>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314974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A person is holding a basketball and a forest can be seen in the background.">
            <a:extLst>
              <a:ext uri="{FF2B5EF4-FFF2-40B4-BE49-F238E27FC236}">
                <a16:creationId xmlns:a16="http://schemas.microsoft.com/office/drawing/2014/main" id="{17294A63-C76B-8EB2-A40A-33636B444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72853"/>
            <a:ext cx="5143500" cy="6858000"/>
          </a:xfrm>
          <a:prstGeom prst="rect">
            <a:avLst/>
          </a:prstGeom>
        </p:spPr>
      </p:pic>
      <p:sp>
        <p:nvSpPr>
          <p:cNvPr id="2" name="Title 1">
            <a:extLst>
              <a:ext uri="{FF2B5EF4-FFF2-40B4-BE49-F238E27FC236}">
                <a16:creationId xmlns:a16="http://schemas.microsoft.com/office/drawing/2014/main" id="{DD46DCD1-E712-114D-98AA-65341DAE7AD3}"/>
              </a:ext>
            </a:extLst>
          </p:cNvPr>
          <p:cNvSpPr>
            <a:spLocks noGrp="1"/>
          </p:cNvSpPr>
          <p:nvPr>
            <p:ph type="title"/>
          </p:nvPr>
        </p:nvSpPr>
        <p:spPr>
          <a:xfrm>
            <a:off x="536862" y="315005"/>
            <a:ext cx="6384638" cy="1658747"/>
          </a:xfrm>
        </p:spPr>
        <p:txBody>
          <a:bodyPr anchor="ctr">
            <a:normAutofit/>
          </a:bodyPr>
          <a:lstStyle/>
          <a:p>
            <a:r>
              <a:rPr lang="en-GB" dirty="0"/>
              <a:t>Physical activity to improve endurance</a:t>
            </a:r>
          </a:p>
        </p:txBody>
      </p:sp>
      <p:sp>
        <p:nvSpPr>
          <p:cNvPr id="7" name="Content Placeholder 6">
            <a:extLst>
              <a:ext uri="{FF2B5EF4-FFF2-40B4-BE49-F238E27FC236}">
                <a16:creationId xmlns:a16="http://schemas.microsoft.com/office/drawing/2014/main" id="{6689B526-44AB-824E-B47D-4B77ED145846}"/>
              </a:ext>
            </a:extLst>
          </p:cNvPr>
          <p:cNvSpPr>
            <a:spLocks noGrp="1"/>
          </p:cNvSpPr>
          <p:nvPr>
            <p:ph sz="half" idx="2"/>
          </p:nvPr>
        </p:nvSpPr>
        <p:spPr>
          <a:xfrm>
            <a:off x="665216" y="1973752"/>
            <a:ext cx="6127930" cy="3400425"/>
          </a:xfrm>
        </p:spPr>
        <p:txBody>
          <a:bodyPr vert="horz" lIns="91440" tIns="45720" rIns="91440" bIns="45720" rtlCol="0" anchor="t">
            <a:noAutofit/>
          </a:bodyPr>
          <a:lstStyle/>
          <a:p>
            <a:r>
              <a:rPr lang="en-GB" sz="2400" dirty="0">
                <a:latin typeface="Poppins"/>
                <a:cs typeface="Poppins"/>
              </a:rPr>
              <a:t>Vigorous physical activity improves endurance and cardiovascular function</a:t>
            </a:r>
          </a:p>
          <a:p>
            <a:r>
              <a:rPr lang="en-GB" sz="2400" dirty="0">
                <a:latin typeface="Poppins"/>
                <a:cs typeface="Poppins"/>
              </a:rPr>
              <a:t>Vigorous physical activity</a:t>
            </a:r>
          </a:p>
          <a:p>
            <a:pPr lvl="1"/>
            <a:r>
              <a:rPr lang="en-GB" sz="2200" dirty="0">
                <a:latin typeface="Poppins"/>
                <a:cs typeface="Poppins"/>
              </a:rPr>
              <a:t>produces greater health impacts in the body than lighter physical activity</a:t>
            </a:r>
          </a:p>
          <a:p>
            <a:pPr lvl="1"/>
            <a:r>
              <a:rPr lang="en-GB" sz="2200" dirty="0">
                <a:latin typeface="Poppins"/>
                <a:cs typeface="Poppins"/>
              </a:rPr>
              <a:t>strengthens the heart muscle</a:t>
            </a:r>
          </a:p>
          <a:p>
            <a:pPr lvl="1"/>
            <a:r>
              <a:rPr lang="en-GB" sz="2200" dirty="0">
                <a:latin typeface="Poppins"/>
                <a:cs typeface="Poppins"/>
              </a:rPr>
              <a:t>improves blood circulation</a:t>
            </a:r>
          </a:p>
          <a:p>
            <a:pPr lvl="1"/>
            <a:r>
              <a:rPr lang="en-GB" sz="2200" dirty="0">
                <a:latin typeface="Poppins"/>
                <a:cs typeface="Poppins"/>
              </a:rPr>
              <a:t>increases oxygen use efficiency</a:t>
            </a:r>
          </a:p>
        </p:txBody>
      </p:sp>
      <p:sp>
        <p:nvSpPr>
          <p:cNvPr id="5" name="Date Placeholder 4">
            <a:extLst>
              <a:ext uri="{FF2B5EF4-FFF2-40B4-BE49-F238E27FC236}">
                <a16:creationId xmlns:a16="http://schemas.microsoft.com/office/drawing/2014/main" id="{F73F206E-55D9-514A-848A-59D5D2CD2242}"/>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spTree>
    <p:extLst>
      <p:ext uri="{BB962C8B-B14F-4D97-AF65-F5344CB8AC3E}">
        <p14:creationId xmlns:p14="http://schemas.microsoft.com/office/powerpoint/2010/main" val="266104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holds on to the ropes in the gym.">
            <a:extLst>
              <a:ext uri="{FF2B5EF4-FFF2-40B4-BE49-F238E27FC236}">
                <a16:creationId xmlns:a16="http://schemas.microsoft.com/office/drawing/2014/main" id="{25434DCE-C6CE-5D45-8FC5-9CD2B3396120}"/>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l="-2614"/>
          <a:stretch/>
        </p:blipFill>
        <p:spPr>
          <a:xfrm>
            <a:off x="6433457" y="0"/>
            <a:ext cx="5377543" cy="6868160"/>
          </a:xfrm>
        </p:spPr>
      </p:pic>
      <p:sp>
        <p:nvSpPr>
          <p:cNvPr id="2" name="Title 1">
            <a:extLst>
              <a:ext uri="{FF2B5EF4-FFF2-40B4-BE49-F238E27FC236}">
                <a16:creationId xmlns:a16="http://schemas.microsoft.com/office/drawing/2014/main" id="{BD84E519-DD27-8E4B-989C-7A51428B287C}"/>
              </a:ext>
            </a:extLst>
          </p:cNvPr>
          <p:cNvSpPr>
            <a:spLocks noGrp="1"/>
          </p:cNvSpPr>
          <p:nvPr>
            <p:ph type="title"/>
          </p:nvPr>
        </p:nvSpPr>
        <p:spPr>
          <a:xfrm>
            <a:off x="502333" y="344079"/>
            <a:ext cx="6158112" cy="1658747"/>
          </a:xfrm>
        </p:spPr>
        <p:txBody>
          <a:bodyPr>
            <a:normAutofit/>
          </a:bodyPr>
          <a:lstStyle/>
          <a:p>
            <a:r>
              <a:rPr lang="en-GB" sz="3700" dirty="0"/>
              <a:t>Physical activity to strengthen your muscles and bones</a:t>
            </a:r>
          </a:p>
        </p:txBody>
      </p:sp>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502332" y="2002826"/>
            <a:ext cx="5256212" cy="3878990"/>
          </a:xfrm>
        </p:spPr>
        <p:txBody>
          <a:bodyPr>
            <a:noAutofit/>
          </a:bodyPr>
          <a:lstStyle/>
          <a:p>
            <a:r>
              <a:rPr lang="en-GB" dirty="0"/>
              <a:t>This type of physical activity is important in order to develop and maintain muscular fitness.</a:t>
            </a:r>
          </a:p>
          <a:p>
            <a:pPr lvl="1"/>
            <a:r>
              <a:rPr lang="en-GB" dirty="0"/>
              <a:t>for example, body weight training, gym workouts and group fitness, stair climbing</a:t>
            </a:r>
          </a:p>
          <a:p>
            <a:r>
              <a:rPr lang="en-GB" dirty="0"/>
              <a:t>Different types of jumps and quick directional changes strengthen the bones.</a:t>
            </a:r>
          </a:p>
          <a:p>
            <a:pPr lvl="2"/>
            <a:r>
              <a:rPr lang="en-GB" sz="1600" dirty="0"/>
              <a:t>For example, gym classes and fast-paced ball games</a:t>
            </a:r>
          </a:p>
          <a:p>
            <a:r>
              <a:rPr lang="en-GB" dirty="0"/>
              <a:t>The bones of people who are physically active contain more minerals and have a stronger structure in comparison to people who are less active.</a:t>
            </a:r>
          </a:p>
          <a:p>
            <a:pPr lvl="1"/>
            <a:endParaRPr lang="fi-FI" sz="1800" dirty="0"/>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2439858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8369A8-74EE-3E07-48A3-A2D60D0C8A67}"/>
              </a:ext>
            </a:extLst>
          </p:cNvPr>
          <p:cNvSpPr>
            <a:spLocks noGrp="1"/>
          </p:cNvSpPr>
          <p:nvPr>
            <p:ph type="title"/>
          </p:nvPr>
        </p:nvSpPr>
        <p:spPr>
          <a:xfrm>
            <a:off x="839788" y="365125"/>
            <a:ext cx="6075362" cy="1325563"/>
          </a:xfrm>
        </p:spPr>
        <p:txBody>
          <a:bodyPr>
            <a:normAutofit fontScale="90000"/>
          </a:bodyPr>
          <a:lstStyle/>
          <a:p>
            <a:r>
              <a:rPr lang="en-GB" dirty="0"/>
              <a:t>Research data on the physical activity of young people</a:t>
            </a:r>
          </a:p>
        </p:txBody>
      </p:sp>
      <p:sp>
        <p:nvSpPr>
          <p:cNvPr id="3" name="Tekstin paikkamerkki 2">
            <a:extLst>
              <a:ext uri="{FF2B5EF4-FFF2-40B4-BE49-F238E27FC236}">
                <a16:creationId xmlns:a16="http://schemas.microsoft.com/office/drawing/2014/main" id="{69478D6D-501B-B5FA-38FE-9092E1C444FE}"/>
              </a:ext>
            </a:extLst>
          </p:cNvPr>
          <p:cNvSpPr>
            <a:spLocks noGrp="1"/>
          </p:cNvSpPr>
          <p:nvPr>
            <p:ph type="body" idx="1"/>
          </p:nvPr>
        </p:nvSpPr>
        <p:spPr/>
        <p:txBody>
          <a:bodyPr/>
          <a:lstStyle/>
          <a:p>
            <a:r>
              <a:rPr lang="en-GB" dirty="0"/>
              <a:t>LIITU report 2020 &amp; LIITU report 2022</a:t>
            </a:r>
          </a:p>
        </p:txBody>
      </p:sp>
      <p:sp>
        <p:nvSpPr>
          <p:cNvPr id="6" name="Päivämäärän paikkamerkki 5">
            <a:extLst>
              <a:ext uri="{FF2B5EF4-FFF2-40B4-BE49-F238E27FC236}">
                <a16:creationId xmlns:a16="http://schemas.microsoft.com/office/drawing/2014/main" id="{81FB36D1-BE64-7DCD-B679-F58FA71D93EE}"/>
              </a:ext>
            </a:extLst>
          </p:cNvPr>
          <p:cNvSpPr>
            <a:spLocks noGrp="1"/>
          </p:cNvSpPr>
          <p:nvPr>
            <p:ph type="dt" sz="half" idx="10"/>
          </p:nvPr>
        </p:nvSpPr>
        <p:spPr/>
        <p:txBody>
          <a:bodyPr/>
          <a:lstStyle/>
          <a:p>
            <a:fld id="{F86E3D41-17F0-8D40-8664-79E89B956442}" type="datetime1">
              <a:rPr lang="fi-FI" smtClean="0"/>
              <a:t>18.10.2023</a:t>
            </a:fld>
            <a:endParaRPr lang="fi-FI" dirty="0"/>
          </a:p>
        </p:txBody>
      </p:sp>
      <p:sp>
        <p:nvSpPr>
          <p:cNvPr id="9" name="Sisällön paikkamerkki 8">
            <a:extLst>
              <a:ext uri="{FF2B5EF4-FFF2-40B4-BE49-F238E27FC236}">
                <a16:creationId xmlns:a16="http://schemas.microsoft.com/office/drawing/2014/main" id="{D3001E4B-A21A-6ED6-4DDA-C1C528A2EC8E}"/>
              </a:ext>
            </a:extLst>
          </p:cNvPr>
          <p:cNvSpPr>
            <a:spLocks noGrp="1"/>
          </p:cNvSpPr>
          <p:nvPr>
            <p:ph sz="half" idx="2"/>
          </p:nvPr>
        </p:nvSpPr>
        <p:spPr/>
        <p:txBody>
          <a:bodyPr/>
          <a:lstStyle/>
          <a:p>
            <a:r>
              <a:rPr lang="en-GB" dirty="0"/>
              <a:t>What are the reasons for physical activity or lack of physical activity?</a:t>
            </a:r>
          </a:p>
          <a:p>
            <a:r>
              <a:rPr lang="en-GB" dirty="0"/>
              <a:t>What would inspire young people to be physically active?</a:t>
            </a:r>
          </a:p>
        </p:txBody>
      </p:sp>
      <p:graphicFrame>
        <p:nvGraphicFramePr>
          <p:cNvPr id="8" name="Sisällön paikkamerkki 4" descr="Kaavio liikkumissuosituksen täyttymisestä.">
            <a:extLst>
              <a:ext uri="{FF2B5EF4-FFF2-40B4-BE49-F238E27FC236}">
                <a16:creationId xmlns:a16="http://schemas.microsoft.com/office/drawing/2014/main" id="{0357E876-F255-5ED3-E6E7-5571212F2750}"/>
              </a:ext>
            </a:extLst>
          </p:cNvPr>
          <p:cNvGraphicFramePr>
            <a:graphicFrameLocks noGrp="1"/>
          </p:cNvGraphicFramePr>
          <p:nvPr>
            <p:ph sz="quarter" idx="4"/>
            <p:extLst>
              <p:ext uri="{D42A27DB-BD31-4B8C-83A1-F6EECF244321}">
                <p14:modId xmlns:p14="http://schemas.microsoft.com/office/powerpoint/2010/main" val="293812837"/>
              </p:ext>
            </p:extLst>
          </p:nvPr>
        </p:nvGraphicFramePr>
        <p:xfrm>
          <a:off x="6595873" y="668338"/>
          <a:ext cx="5596128" cy="53910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1405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is standing with a backpack on her back and she is holding a book in her hand in the library.">
            <a:extLst>
              <a:ext uri="{FF2B5EF4-FFF2-40B4-BE49-F238E27FC236}">
                <a16:creationId xmlns:a16="http://schemas.microsoft.com/office/drawing/2014/main" id="{25434DCE-C6CE-5D45-8FC5-9CD2B3396120}"/>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6360521" y="0"/>
            <a:ext cx="5831479" cy="6868160"/>
          </a:xfrm>
        </p:spPr>
      </p:pic>
      <p:sp>
        <p:nvSpPr>
          <p:cNvPr id="2" name="Title 1">
            <a:extLst>
              <a:ext uri="{FF2B5EF4-FFF2-40B4-BE49-F238E27FC236}">
                <a16:creationId xmlns:a16="http://schemas.microsoft.com/office/drawing/2014/main" id="{BD84E519-DD27-8E4B-989C-7A51428B287C}"/>
              </a:ext>
            </a:extLst>
          </p:cNvPr>
          <p:cNvSpPr>
            <a:spLocks noGrp="1"/>
          </p:cNvSpPr>
          <p:nvPr>
            <p:ph type="title"/>
          </p:nvPr>
        </p:nvSpPr>
        <p:spPr/>
        <p:txBody>
          <a:bodyPr/>
          <a:lstStyle/>
          <a:p>
            <a:r>
              <a:rPr lang="en-GB" dirty="0"/>
              <a:t>Diary</a:t>
            </a:r>
          </a:p>
        </p:txBody>
      </p:sp>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839788" y="2202832"/>
            <a:ext cx="5256212" cy="3409887"/>
          </a:xfrm>
        </p:spPr>
        <p:txBody>
          <a:bodyPr>
            <a:normAutofit/>
          </a:bodyPr>
          <a:lstStyle/>
          <a:p>
            <a:r>
              <a:rPr lang="en-GB" sz="1800" dirty="0"/>
              <a:t>Record your physical activity and sleep for one week using the paper or electronic diary template: </a:t>
            </a:r>
            <a:r>
              <a:rPr lang="fi-FI" dirty="0" err="1">
                <a:hlinkClick r:id="rId4"/>
              </a:rPr>
              <a:t>Diary</a:t>
            </a:r>
            <a:r>
              <a:rPr lang="fi-FI" dirty="0">
                <a:hlinkClick r:id="rId4"/>
              </a:rPr>
              <a:t> for </a:t>
            </a:r>
            <a:r>
              <a:rPr lang="fi-FI" dirty="0" err="1">
                <a:hlinkClick r:id="rId4"/>
              </a:rPr>
              <a:t>monitoring</a:t>
            </a:r>
            <a:r>
              <a:rPr lang="fi-FI" dirty="0">
                <a:hlinkClick r:id="rId4"/>
              </a:rPr>
              <a:t> </a:t>
            </a:r>
            <a:r>
              <a:rPr lang="fi-FI" dirty="0" err="1">
                <a:hlinkClick r:id="rId4"/>
              </a:rPr>
              <a:t>physical</a:t>
            </a:r>
            <a:r>
              <a:rPr lang="fi-FI" dirty="0">
                <a:hlinkClick r:id="rId4"/>
              </a:rPr>
              <a:t> </a:t>
            </a:r>
            <a:r>
              <a:rPr lang="fi-FI" dirty="0" err="1">
                <a:hlinkClick r:id="rId4"/>
              </a:rPr>
              <a:t>activity</a:t>
            </a:r>
            <a:r>
              <a:rPr lang="fi-FI" dirty="0">
                <a:hlinkClick r:id="rId4"/>
              </a:rPr>
              <a:t> and </a:t>
            </a:r>
            <a:r>
              <a:rPr lang="fi-FI" dirty="0" err="1">
                <a:hlinkClick r:id="rId4"/>
              </a:rPr>
              <a:t>sleep</a:t>
            </a:r>
            <a:r>
              <a:rPr lang="fi-FI" dirty="0">
                <a:hlinkClick r:id="rId4"/>
              </a:rPr>
              <a:t> - UKK-instituutti (ukkinstituutti.fi)</a:t>
            </a:r>
            <a:endParaRPr lang="en-GB" dirty="0">
              <a:solidFill>
                <a:srgbClr val="FF0000"/>
              </a:solidFill>
            </a:endParaRPr>
          </a:p>
          <a:p>
            <a:r>
              <a:rPr lang="en-GB" dirty="0"/>
              <a:t>After one week has passed, check your habits using the online physical activity questionnaire.</a:t>
            </a:r>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3406480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02E3-DBBE-7841-B9A5-0CAD27820403}"/>
              </a:ext>
            </a:extLst>
          </p:cNvPr>
          <p:cNvSpPr>
            <a:spLocks noGrp="1"/>
          </p:cNvSpPr>
          <p:nvPr>
            <p:ph type="title"/>
          </p:nvPr>
        </p:nvSpPr>
        <p:spPr>
          <a:xfrm>
            <a:off x="525978" y="554547"/>
            <a:ext cx="5570022" cy="4765599"/>
          </a:xfrm>
        </p:spPr>
        <p:txBody>
          <a:bodyPr/>
          <a:lstStyle/>
          <a:p>
            <a:r>
              <a:rPr lang="en-GB" sz="3200" dirty="0"/>
              <a:t>Lesson 1</a:t>
            </a:r>
            <a:br>
              <a:rPr lang="en-GB" sz="3200" dirty="0"/>
            </a:br>
            <a:br>
              <a:rPr lang="en-GB" sz="3200" dirty="0"/>
            </a:br>
            <a:r>
              <a:rPr lang="en-GB" sz="2800" b="0" dirty="0"/>
              <a:t>Physical activity</a:t>
            </a:r>
            <a:br>
              <a:rPr lang="en-GB" sz="2800" b="0" dirty="0"/>
            </a:br>
            <a:r>
              <a:rPr lang="en-GB" sz="2800" b="0" dirty="0"/>
              <a:t>Benefits of physical activity</a:t>
            </a:r>
            <a:br>
              <a:rPr lang="en-GB" sz="2800" b="0" dirty="0"/>
            </a:br>
            <a:r>
              <a:rPr lang="en-GB" sz="2800" b="0" dirty="0"/>
              <a:t>Sedentary behaviour</a:t>
            </a:r>
            <a:br>
              <a:rPr lang="en-GB" sz="2800" b="0" dirty="0"/>
            </a:br>
            <a:r>
              <a:rPr lang="en-GB" sz="2800" b="0" dirty="0"/>
              <a:t>Physical activity recommendation</a:t>
            </a:r>
          </a:p>
        </p:txBody>
      </p:sp>
    </p:spTree>
    <p:extLst>
      <p:ext uri="{BB962C8B-B14F-4D97-AF65-F5344CB8AC3E}">
        <p14:creationId xmlns:p14="http://schemas.microsoft.com/office/powerpoint/2010/main" val="2916407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02E3-DBBE-7841-B9A5-0CAD27820403}"/>
              </a:ext>
            </a:extLst>
          </p:cNvPr>
          <p:cNvSpPr>
            <a:spLocks noGrp="1"/>
          </p:cNvSpPr>
          <p:nvPr>
            <p:ph type="title"/>
          </p:nvPr>
        </p:nvSpPr>
        <p:spPr>
          <a:xfrm>
            <a:off x="525978" y="554547"/>
            <a:ext cx="5570022" cy="4765599"/>
          </a:xfrm>
        </p:spPr>
        <p:txBody>
          <a:bodyPr/>
          <a:lstStyle/>
          <a:p>
            <a:r>
              <a:rPr lang="en-GB" sz="3200" dirty="0"/>
              <a:t>Lesson 2</a:t>
            </a:r>
            <a:br>
              <a:rPr lang="en-GB" sz="3200" dirty="0"/>
            </a:br>
            <a:br>
              <a:rPr lang="en-GB" sz="3200" dirty="0"/>
            </a:br>
            <a:r>
              <a:rPr lang="en-GB" sz="2800" b="0" dirty="0"/>
              <a:t>My physical activity</a:t>
            </a:r>
            <a:br>
              <a:rPr lang="en-GB" sz="2800" b="0" dirty="0"/>
            </a:br>
            <a:r>
              <a:rPr lang="en-GB" sz="2800" b="0" dirty="0"/>
              <a:t>Physical activity and safety</a:t>
            </a:r>
            <a:br>
              <a:rPr lang="en-GB" sz="2800" b="0" dirty="0"/>
            </a:br>
            <a:r>
              <a:rPr lang="en-GB" sz="2800" b="0" dirty="0"/>
              <a:t>Physical activity and working life</a:t>
            </a:r>
          </a:p>
        </p:txBody>
      </p:sp>
    </p:spTree>
    <p:extLst>
      <p:ext uri="{BB962C8B-B14F-4D97-AF65-F5344CB8AC3E}">
        <p14:creationId xmlns:p14="http://schemas.microsoft.com/office/powerpoint/2010/main" val="1580631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runs outside with a water bottle in hand.">
            <a:extLst>
              <a:ext uri="{FF2B5EF4-FFF2-40B4-BE49-F238E27FC236}">
                <a16:creationId xmlns:a16="http://schemas.microsoft.com/office/drawing/2014/main" id="{25434DCE-C6CE-5D45-8FC5-9CD2B3396120}"/>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6360521" y="-10160"/>
            <a:ext cx="5831479" cy="6868160"/>
          </a:xfrm>
        </p:spPr>
      </p:pic>
      <p:sp>
        <p:nvSpPr>
          <p:cNvPr id="2" name="Title 1">
            <a:extLst>
              <a:ext uri="{FF2B5EF4-FFF2-40B4-BE49-F238E27FC236}">
                <a16:creationId xmlns:a16="http://schemas.microsoft.com/office/drawing/2014/main" id="{BD84E519-DD27-8E4B-989C-7A51428B287C}"/>
              </a:ext>
            </a:extLst>
          </p:cNvPr>
          <p:cNvSpPr>
            <a:spLocks noGrp="1"/>
          </p:cNvSpPr>
          <p:nvPr>
            <p:ph type="title"/>
          </p:nvPr>
        </p:nvSpPr>
        <p:spPr/>
        <p:txBody>
          <a:bodyPr/>
          <a:lstStyle/>
          <a:p>
            <a:r>
              <a:rPr lang="en-GB" dirty="0"/>
              <a:t>My physical </a:t>
            </a:r>
            <a:br>
              <a:rPr lang="en-GB" dirty="0"/>
            </a:br>
            <a:r>
              <a:rPr lang="en-GB" dirty="0"/>
              <a:t>activity</a:t>
            </a:r>
          </a:p>
        </p:txBody>
      </p:sp>
      <p:sp>
        <p:nvSpPr>
          <p:cNvPr id="3" name="Content Placeholder 2">
            <a:extLst>
              <a:ext uri="{FF2B5EF4-FFF2-40B4-BE49-F238E27FC236}">
                <a16:creationId xmlns:a16="http://schemas.microsoft.com/office/drawing/2014/main" id="{230BC4E1-F5BB-A84B-A7CF-7AF43AD9FEAF}"/>
              </a:ext>
            </a:extLst>
          </p:cNvPr>
          <p:cNvSpPr>
            <a:spLocks noGrp="1"/>
          </p:cNvSpPr>
          <p:nvPr>
            <p:ph sz="half" idx="2"/>
          </p:nvPr>
        </p:nvSpPr>
        <p:spPr>
          <a:xfrm>
            <a:off x="763588" y="2388997"/>
            <a:ext cx="5596933" cy="3409887"/>
          </a:xfrm>
        </p:spPr>
        <p:txBody>
          <a:bodyPr>
            <a:normAutofit/>
          </a:bodyPr>
          <a:lstStyle/>
          <a:p>
            <a:pPr marL="0" indent="0">
              <a:buNone/>
            </a:pPr>
            <a:r>
              <a:rPr lang="en-GB" sz="2000" dirty="0"/>
              <a:t>Compare your habits to the physical activity recommendation:</a:t>
            </a:r>
          </a:p>
          <a:p>
            <a:r>
              <a:rPr lang="en-GB" sz="2000" dirty="0"/>
              <a:t>Physical activity questionnaire for </a:t>
            </a:r>
            <a:r>
              <a:rPr lang="en-GB" sz="2000" b="1" dirty="0"/>
              <a:t>people under 18</a:t>
            </a:r>
            <a:r>
              <a:rPr lang="en-GB" sz="2000" dirty="0"/>
              <a:t>: </a:t>
            </a:r>
          </a:p>
          <a:p>
            <a:pPr lvl="1"/>
            <a:r>
              <a:rPr lang="fr-FR" sz="1800" dirty="0">
                <a:hlinkClick r:id="rId4"/>
              </a:rPr>
              <a:t>PA Questionnaire - UKK Institute (ukkinstituutti.fi)</a:t>
            </a:r>
            <a:endParaRPr lang="fr-FR" sz="1800" dirty="0"/>
          </a:p>
          <a:p>
            <a:r>
              <a:rPr lang="en-GB" sz="2000" dirty="0"/>
              <a:t>Assess your activity -online app </a:t>
            </a:r>
            <a:br>
              <a:rPr lang="en-GB" sz="2000" dirty="0"/>
            </a:br>
            <a:r>
              <a:rPr lang="en-GB" sz="2000" b="1" dirty="0"/>
              <a:t>for people over 18:</a:t>
            </a:r>
            <a:r>
              <a:rPr lang="en-GB" sz="2000" dirty="0"/>
              <a:t> </a:t>
            </a:r>
          </a:p>
          <a:p>
            <a:pPr lvl="1"/>
            <a:r>
              <a:rPr lang="en-GB" sz="1800" dirty="0">
                <a:hlinkClick r:id="rId5"/>
              </a:rPr>
              <a:t>Assess your activity online app</a:t>
            </a:r>
          </a:p>
        </p:txBody>
      </p:sp>
      <p:sp>
        <p:nvSpPr>
          <p:cNvPr id="5" name="Date Placeholder 4">
            <a:extLst>
              <a:ext uri="{FF2B5EF4-FFF2-40B4-BE49-F238E27FC236}">
                <a16:creationId xmlns:a16="http://schemas.microsoft.com/office/drawing/2014/main" id="{576F90FD-A854-E944-915A-EC5FDCD92577}"/>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4247623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DCD1-E712-114D-98AA-65341DAE7AD3}"/>
              </a:ext>
            </a:extLst>
          </p:cNvPr>
          <p:cNvSpPr>
            <a:spLocks noGrp="1"/>
          </p:cNvSpPr>
          <p:nvPr>
            <p:ph type="title"/>
          </p:nvPr>
        </p:nvSpPr>
        <p:spPr>
          <a:xfrm>
            <a:off x="839789" y="880023"/>
            <a:ext cx="4222541" cy="738727"/>
          </a:xfrm>
        </p:spPr>
        <p:txBody>
          <a:bodyPr anchor="ctr">
            <a:normAutofit fontScale="90000"/>
          </a:bodyPr>
          <a:lstStyle/>
          <a:p>
            <a:r>
              <a:rPr lang="en-GB" dirty="0"/>
              <a:t>My physical activity during the week</a:t>
            </a:r>
          </a:p>
        </p:txBody>
      </p:sp>
      <p:sp>
        <p:nvSpPr>
          <p:cNvPr id="7" name="Content Placeholder 6">
            <a:extLst>
              <a:ext uri="{FF2B5EF4-FFF2-40B4-BE49-F238E27FC236}">
                <a16:creationId xmlns:a16="http://schemas.microsoft.com/office/drawing/2014/main" id="{6689B526-44AB-824E-B47D-4B77ED145846}"/>
              </a:ext>
            </a:extLst>
          </p:cNvPr>
          <p:cNvSpPr>
            <a:spLocks noGrp="1"/>
          </p:cNvSpPr>
          <p:nvPr>
            <p:ph sz="half" idx="2"/>
          </p:nvPr>
        </p:nvSpPr>
        <p:spPr>
          <a:xfrm>
            <a:off x="839789" y="2336800"/>
            <a:ext cx="4544999" cy="3134408"/>
          </a:xfrm>
        </p:spPr>
        <p:txBody>
          <a:bodyPr>
            <a:normAutofit fontScale="92500" lnSpcReduction="20000"/>
          </a:bodyPr>
          <a:lstStyle/>
          <a:p>
            <a:r>
              <a:rPr lang="en-GB" sz="2000" dirty="0">
                <a:solidFill>
                  <a:srgbClr val="303030"/>
                </a:solidFill>
                <a:latin typeface="Poppins" panose="00000500000000000000" pitchFamily="2" charset="0"/>
                <a:ea typeface="Times New Roman" panose="02020603050405020304" pitchFamily="18" charset="0"/>
                <a:cs typeface="Poppins" panose="00000500000000000000" pitchFamily="2" charset="0"/>
              </a:rPr>
              <a:t>Look at the bar graph in the online questionnaire summary view and compare it to the physical activity recommendation.</a:t>
            </a:r>
          </a:p>
          <a:p>
            <a:r>
              <a:rPr lang="en-GB" sz="2000" dirty="0">
                <a:solidFill>
                  <a:srgbClr val="303030"/>
                </a:solidFill>
                <a:latin typeface="Poppins" panose="00000500000000000000" pitchFamily="2" charset="0"/>
                <a:ea typeface="Calibri" panose="020F0502020204030204" pitchFamily="34" charset="0"/>
                <a:cs typeface="Poppins" panose="00000500000000000000" pitchFamily="2" charset="0"/>
              </a:rPr>
              <a:t>Also check the summaries of physical activity to improve endurance, physical activity to strength muscles and bones, and taking breaks in sedentary behaviour.</a:t>
            </a:r>
          </a:p>
          <a:p>
            <a:r>
              <a:rPr lang="en-GB" sz="2000" dirty="0"/>
              <a:t>What comes to mind regarding your physical activity?</a:t>
            </a:r>
          </a:p>
        </p:txBody>
      </p:sp>
      <p:pic>
        <p:nvPicPr>
          <p:cNvPr id="4" name="Kuva 3" descr="Inforgaphic on physical activity recommendation for children and adolescents.">
            <a:extLst>
              <a:ext uri="{FF2B5EF4-FFF2-40B4-BE49-F238E27FC236}">
                <a16:creationId xmlns:a16="http://schemas.microsoft.com/office/drawing/2014/main" id="{7AF95F4E-EC30-19FB-13DA-4AFA19C9411A}"/>
              </a:ext>
            </a:extLst>
          </p:cNvPr>
          <p:cNvPicPr>
            <a:picLocks noChangeAspect="1"/>
          </p:cNvPicPr>
          <p:nvPr/>
        </p:nvPicPr>
        <p:blipFill>
          <a:blip r:embed="rId3"/>
          <a:stretch>
            <a:fillRect/>
          </a:stretch>
        </p:blipFill>
        <p:spPr>
          <a:xfrm>
            <a:off x="5384788" y="0"/>
            <a:ext cx="6807212" cy="6807212"/>
          </a:xfrm>
          <a:prstGeom prst="rect">
            <a:avLst/>
          </a:prstGeom>
        </p:spPr>
      </p:pic>
    </p:spTree>
    <p:extLst>
      <p:ext uri="{BB962C8B-B14F-4D97-AF65-F5344CB8AC3E}">
        <p14:creationId xmlns:p14="http://schemas.microsoft.com/office/powerpoint/2010/main" val="1339195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DCD1-E712-114D-98AA-65341DAE7AD3}"/>
              </a:ext>
            </a:extLst>
          </p:cNvPr>
          <p:cNvSpPr>
            <a:spLocks noGrp="1"/>
          </p:cNvSpPr>
          <p:nvPr>
            <p:ph type="title"/>
          </p:nvPr>
        </p:nvSpPr>
        <p:spPr>
          <a:xfrm>
            <a:off x="393987" y="233848"/>
            <a:ext cx="6921213" cy="1658747"/>
          </a:xfrm>
        </p:spPr>
        <p:txBody>
          <a:bodyPr anchor="ctr">
            <a:normAutofit/>
          </a:bodyPr>
          <a:lstStyle/>
          <a:p>
            <a:r>
              <a:rPr lang="en-GB" dirty="0"/>
              <a:t>My sleep during the week</a:t>
            </a:r>
          </a:p>
        </p:txBody>
      </p:sp>
      <p:sp>
        <p:nvSpPr>
          <p:cNvPr id="7" name="Content Placeholder 6">
            <a:extLst>
              <a:ext uri="{FF2B5EF4-FFF2-40B4-BE49-F238E27FC236}">
                <a16:creationId xmlns:a16="http://schemas.microsoft.com/office/drawing/2014/main" id="{6689B526-44AB-824E-B47D-4B77ED145846}"/>
              </a:ext>
            </a:extLst>
          </p:cNvPr>
          <p:cNvSpPr>
            <a:spLocks noGrp="1"/>
          </p:cNvSpPr>
          <p:nvPr>
            <p:ph sz="half" idx="2"/>
          </p:nvPr>
        </p:nvSpPr>
        <p:spPr>
          <a:xfrm>
            <a:off x="839789" y="1892595"/>
            <a:ext cx="5256212" cy="3578613"/>
          </a:xfrm>
        </p:spPr>
        <p:txBody>
          <a:bodyPr>
            <a:normAutofit/>
          </a:bodyPr>
          <a:lstStyle/>
          <a:p>
            <a:r>
              <a:rPr lang="en-GB" sz="2400" dirty="0"/>
              <a:t>Look at the bar graph showing how much you sleep in the online questionnaire summary view.</a:t>
            </a:r>
          </a:p>
          <a:p>
            <a:r>
              <a:rPr lang="en-GB" sz="2400" dirty="0"/>
              <a:t>Independent reflection:</a:t>
            </a:r>
          </a:p>
          <a:p>
            <a:pPr lvl="1"/>
            <a:r>
              <a:rPr lang="en-GB" sz="2100" dirty="0"/>
              <a:t>Did you wake up in the morning feeling rested and alert?</a:t>
            </a:r>
          </a:p>
          <a:p>
            <a:pPr lvl="1"/>
            <a:r>
              <a:rPr lang="en-GB" sz="2100" dirty="0"/>
              <a:t>What comes to mind regarding the amount of sleep you get?</a:t>
            </a:r>
          </a:p>
        </p:txBody>
      </p:sp>
      <p:sp>
        <p:nvSpPr>
          <p:cNvPr id="5" name="Date Placeholder 4">
            <a:extLst>
              <a:ext uri="{FF2B5EF4-FFF2-40B4-BE49-F238E27FC236}">
                <a16:creationId xmlns:a16="http://schemas.microsoft.com/office/drawing/2014/main" id="{F73F206E-55D9-514A-848A-59D5D2CD2242}"/>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pic>
        <p:nvPicPr>
          <p:cNvPr id="4" name="Kuva 3" descr="A person sleeps under a blanket with a teddy bear under her arm.">
            <a:extLst>
              <a:ext uri="{FF2B5EF4-FFF2-40B4-BE49-F238E27FC236}">
                <a16:creationId xmlns:a16="http://schemas.microsoft.com/office/drawing/2014/main" id="{6720D0B8-5C21-B08E-0941-FE55027D6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912150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DCD1-E712-114D-98AA-65341DAE7AD3}"/>
              </a:ext>
            </a:extLst>
          </p:cNvPr>
          <p:cNvSpPr>
            <a:spLocks noGrp="1"/>
          </p:cNvSpPr>
          <p:nvPr>
            <p:ph type="title"/>
          </p:nvPr>
        </p:nvSpPr>
        <p:spPr>
          <a:xfrm>
            <a:off x="839788" y="365125"/>
            <a:ext cx="6032500" cy="1658747"/>
          </a:xfrm>
        </p:spPr>
        <p:txBody>
          <a:bodyPr anchor="ctr">
            <a:normAutofit/>
          </a:bodyPr>
          <a:lstStyle/>
          <a:p>
            <a:r>
              <a:rPr lang="en-GB" dirty="0"/>
              <a:t>Plan for the future</a:t>
            </a:r>
          </a:p>
        </p:txBody>
      </p:sp>
      <p:sp>
        <p:nvSpPr>
          <p:cNvPr id="7" name="Content Placeholder 6">
            <a:extLst>
              <a:ext uri="{FF2B5EF4-FFF2-40B4-BE49-F238E27FC236}">
                <a16:creationId xmlns:a16="http://schemas.microsoft.com/office/drawing/2014/main" id="{6689B526-44AB-824E-B47D-4B77ED145846}"/>
              </a:ext>
            </a:extLst>
          </p:cNvPr>
          <p:cNvSpPr>
            <a:spLocks noGrp="1"/>
          </p:cNvSpPr>
          <p:nvPr>
            <p:ph sz="half" idx="2"/>
          </p:nvPr>
        </p:nvSpPr>
        <p:spPr>
          <a:xfrm>
            <a:off x="839789" y="2061321"/>
            <a:ext cx="5256212" cy="3409887"/>
          </a:xfrm>
        </p:spPr>
        <p:txBody>
          <a:bodyPr>
            <a:normAutofit lnSpcReduction="10000"/>
          </a:bodyPr>
          <a:lstStyle/>
          <a:p>
            <a:r>
              <a:rPr lang="en-GB" sz="2000" dirty="0"/>
              <a:t>Independent reflection:</a:t>
            </a:r>
          </a:p>
          <a:p>
            <a:pPr marL="800100" lvl="1" indent="-342900">
              <a:buFont typeface="+mj-lt"/>
              <a:buAutoNum type="arabicPeriod"/>
            </a:pPr>
            <a:r>
              <a:rPr lang="en-GB" sz="1800" b="1" dirty="0"/>
              <a:t>Compare your habits with the physical activity recommendation. </a:t>
            </a:r>
            <a:r>
              <a:rPr lang="en-GB" sz="1800" dirty="0"/>
              <a:t>Which areas of the physical activity recommendation do you think you’re already doing well in? What do you want to maintain?</a:t>
            </a:r>
          </a:p>
          <a:p>
            <a:pPr marL="800100" lvl="1" indent="-342900">
              <a:buFont typeface="+mj-lt"/>
              <a:buAutoNum type="arabicPeriod"/>
            </a:pPr>
            <a:r>
              <a:rPr lang="en-GB" sz="1800" b="1" dirty="0"/>
              <a:t>Choose a development goal. </a:t>
            </a:r>
            <a:r>
              <a:rPr lang="en-GB" sz="1800" dirty="0"/>
              <a:t>Is there an area in which you would like to see a change? What could you do to improve the situation?</a:t>
            </a:r>
          </a:p>
          <a:p>
            <a:pPr marL="800100" lvl="1" indent="-342900">
              <a:buFont typeface="+mj-lt"/>
              <a:buAutoNum type="arabicPeriod"/>
            </a:pPr>
            <a:r>
              <a:rPr lang="en-GB" sz="1800" b="1" dirty="0"/>
              <a:t>Make a plan. </a:t>
            </a:r>
            <a:r>
              <a:rPr lang="en-GB" sz="1800" dirty="0"/>
              <a:t>Can you think of one small act that would help you reach your goal?</a:t>
            </a:r>
          </a:p>
        </p:txBody>
      </p:sp>
      <p:sp>
        <p:nvSpPr>
          <p:cNvPr id="5" name="Date Placeholder 4">
            <a:extLst>
              <a:ext uri="{FF2B5EF4-FFF2-40B4-BE49-F238E27FC236}">
                <a16:creationId xmlns:a16="http://schemas.microsoft.com/office/drawing/2014/main" id="{F73F206E-55D9-514A-848A-59D5D2CD2242}"/>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pic>
        <p:nvPicPr>
          <p:cNvPr id="11" name="Kuva 10" descr="A person is holding a basketball and a forest can be seen in the background.">
            <a:extLst>
              <a:ext uri="{FF2B5EF4-FFF2-40B4-BE49-F238E27FC236}">
                <a16:creationId xmlns:a16="http://schemas.microsoft.com/office/drawing/2014/main" id="{17294A63-C76B-8EB2-A40A-33636B444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922294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0DCB-A317-4845-93DB-43AED5057D5B}"/>
              </a:ext>
            </a:extLst>
          </p:cNvPr>
          <p:cNvSpPr>
            <a:spLocks noGrp="1"/>
          </p:cNvSpPr>
          <p:nvPr>
            <p:ph type="title"/>
          </p:nvPr>
        </p:nvSpPr>
        <p:spPr>
          <a:xfrm>
            <a:off x="838199" y="365125"/>
            <a:ext cx="8187813" cy="1325563"/>
          </a:xfrm>
        </p:spPr>
        <p:txBody>
          <a:bodyPr anchor="ctr">
            <a:normAutofit/>
          </a:bodyPr>
          <a:lstStyle/>
          <a:p>
            <a:r>
              <a:rPr lang="en-GB" dirty="0">
                <a:solidFill>
                  <a:schemeClr val="accent2"/>
                </a:solidFill>
              </a:rPr>
              <a:t>Make a plan for increasing physical activity or sleep</a:t>
            </a:r>
          </a:p>
        </p:txBody>
      </p:sp>
      <p:sp>
        <p:nvSpPr>
          <p:cNvPr id="4" name="Date Placeholder 3">
            <a:extLst>
              <a:ext uri="{FF2B5EF4-FFF2-40B4-BE49-F238E27FC236}">
                <a16:creationId xmlns:a16="http://schemas.microsoft.com/office/drawing/2014/main" id="{2D24C61C-6A30-214E-B903-441EA606FCD3}"/>
              </a:ext>
            </a:extLst>
          </p:cNvPr>
          <p:cNvSpPr>
            <a:spLocks noGrp="1"/>
          </p:cNvSpPr>
          <p:nvPr>
            <p:ph type="dt" sz="half" idx="10"/>
          </p:nvPr>
        </p:nvSpPr>
        <p:spPr>
          <a:xfrm>
            <a:off x="4858750" y="6356350"/>
            <a:ext cx="3423402" cy="365125"/>
          </a:xfrm>
        </p:spPr>
        <p:txBody>
          <a:bodyPr anchor="ctr">
            <a:normAutofit/>
          </a:bodyPr>
          <a:lstStyle/>
          <a:p>
            <a:pPr>
              <a:spcAft>
                <a:spcPts val="600"/>
              </a:spcAft>
            </a:pPr>
            <a:fld id="{DF5483D0-A755-3A42-BC05-F4E9E0B5E53F}" type="datetime1">
              <a:rPr lang="fi-FI" smtClean="0"/>
              <a:pPr>
                <a:spcAft>
                  <a:spcPts val="600"/>
                </a:spcAft>
              </a:pPr>
              <a:t>18.10.2023</a:t>
            </a:fld>
            <a:endParaRPr lang="fi-FI" dirty="0"/>
          </a:p>
        </p:txBody>
      </p:sp>
      <p:sp>
        <p:nvSpPr>
          <p:cNvPr id="9" name="Sisällön paikkamerkki 8">
            <a:extLst>
              <a:ext uri="{FF2B5EF4-FFF2-40B4-BE49-F238E27FC236}">
                <a16:creationId xmlns:a16="http://schemas.microsoft.com/office/drawing/2014/main" id="{8777D9A1-1225-1338-03C4-AFDDF2DEFA2E}"/>
              </a:ext>
            </a:extLst>
          </p:cNvPr>
          <p:cNvSpPr>
            <a:spLocks noGrp="1"/>
          </p:cNvSpPr>
          <p:nvPr>
            <p:ph idx="1"/>
          </p:nvPr>
        </p:nvSpPr>
        <p:spPr>
          <a:xfrm>
            <a:off x="838200" y="1915319"/>
            <a:ext cx="9319953" cy="4351338"/>
          </a:xfrm>
        </p:spPr>
        <p:txBody>
          <a:bodyPr>
            <a:normAutofit/>
          </a:bodyPr>
          <a:lstStyle/>
          <a:p>
            <a:pPr marL="0" indent="0">
              <a:buNone/>
            </a:pPr>
            <a:r>
              <a:rPr lang="en-GB" dirty="0"/>
              <a:t>Fill in the planning template: </a:t>
            </a:r>
            <a:r>
              <a:rPr lang="en-US" dirty="0">
                <a:hlinkClick r:id="rId3"/>
              </a:rPr>
              <a:t>Plan for improving physical activity or sleep - UKK-</a:t>
            </a:r>
            <a:r>
              <a:rPr lang="en-US" dirty="0" err="1">
                <a:hlinkClick r:id="rId3"/>
              </a:rPr>
              <a:t>instituutti</a:t>
            </a:r>
            <a:r>
              <a:rPr lang="en-US">
                <a:hlinkClick r:id="rId3"/>
              </a:rPr>
              <a:t> (ukkinstituutti.fi)</a:t>
            </a:r>
            <a:endParaRPr lang="en-GB" dirty="0">
              <a:solidFill>
                <a:srgbClr val="FF0000"/>
              </a:solidFill>
            </a:endParaRPr>
          </a:p>
        </p:txBody>
      </p:sp>
    </p:spTree>
    <p:extLst>
      <p:ext uri="{BB962C8B-B14F-4D97-AF65-F5344CB8AC3E}">
        <p14:creationId xmlns:p14="http://schemas.microsoft.com/office/powerpoint/2010/main" val="3293427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EBC704-07AE-8AC2-E4C0-179BBE535AA8}"/>
              </a:ext>
            </a:extLst>
          </p:cNvPr>
          <p:cNvSpPr>
            <a:spLocks noGrp="1"/>
          </p:cNvSpPr>
          <p:nvPr>
            <p:ph type="title"/>
          </p:nvPr>
        </p:nvSpPr>
        <p:spPr/>
        <p:txBody>
          <a:bodyPr/>
          <a:lstStyle/>
          <a:p>
            <a:r>
              <a:rPr lang="en-GB" dirty="0">
                <a:solidFill>
                  <a:schemeClr val="accent2"/>
                </a:solidFill>
              </a:rPr>
              <a:t>SMART goals</a:t>
            </a:r>
          </a:p>
        </p:txBody>
      </p:sp>
      <p:sp>
        <p:nvSpPr>
          <p:cNvPr id="3" name="Sisällön paikkamerkki 2">
            <a:extLst>
              <a:ext uri="{FF2B5EF4-FFF2-40B4-BE49-F238E27FC236}">
                <a16:creationId xmlns:a16="http://schemas.microsoft.com/office/drawing/2014/main" id="{FDB26A13-8872-27B9-79C5-F8E14B8D191E}"/>
              </a:ext>
            </a:extLst>
          </p:cNvPr>
          <p:cNvSpPr>
            <a:spLocks noGrp="1"/>
          </p:cNvSpPr>
          <p:nvPr>
            <p:ph idx="1"/>
          </p:nvPr>
        </p:nvSpPr>
        <p:spPr>
          <a:xfrm>
            <a:off x="838200" y="1825625"/>
            <a:ext cx="10477500" cy="4351338"/>
          </a:xfrm>
        </p:spPr>
        <p:txBody>
          <a:bodyPr>
            <a:normAutofit/>
          </a:bodyPr>
          <a:lstStyle/>
          <a:p>
            <a:pPr marL="457200" indent="-457200">
              <a:buFont typeface="+mj-lt"/>
              <a:buAutoNum type="arabicPeriod"/>
            </a:pPr>
            <a:r>
              <a:rPr lang="en-GB" dirty="0"/>
              <a:t>S = Specific</a:t>
            </a:r>
          </a:p>
          <a:p>
            <a:pPr marL="457200" indent="-457200">
              <a:buFont typeface="+mj-lt"/>
              <a:buAutoNum type="arabicPeriod"/>
            </a:pPr>
            <a:r>
              <a:rPr lang="en-GB" dirty="0"/>
              <a:t>M = Measurable</a:t>
            </a:r>
          </a:p>
          <a:p>
            <a:pPr marL="457200" indent="-457200">
              <a:buFont typeface="+mj-lt"/>
              <a:buAutoNum type="arabicPeriod"/>
            </a:pPr>
            <a:r>
              <a:rPr lang="en-GB" dirty="0"/>
              <a:t>A = Achievable</a:t>
            </a:r>
          </a:p>
          <a:p>
            <a:pPr marL="457200" indent="-457200">
              <a:buFont typeface="+mj-lt"/>
              <a:buAutoNum type="arabicPeriod"/>
            </a:pPr>
            <a:r>
              <a:rPr lang="en-GB" dirty="0"/>
              <a:t>R = Relevant</a:t>
            </a:r>
          </a:p>
          <a:p>
            <a:pPr marL="457200" indent="-457200">
              <a:buFont typeface="+mj-lt"/>
              <a:buAutoNum type="arabicPeriod"/>
            </a:pPr>
            <a:r>
              <a:rPr lang="en-GB" dirty="0"/>
              <a:t>T = Time-bound</a:t>
            </a:r>
          </a:p>
          <a:p>
            <a:pPr marL="457200" indent="-457200">
              <a:buFont typeface="+mj-lt"/>
              <a:buAutoNum type="arabicPeriod"/>
            </a:pPr>
            <a:endParaRPr lang="fi-FI" dirty="0"/>
          </a:p>
        </p:txBody>
      </p:sp>
      <p:sp>
        <p:nvSpPr>
          <p:cNvPr id="4" name="Päivämäärän paikkamerkki 3">
            <a:extLst>
              <a:ext uri="{FF2B5EF4-FFF2-40B4-BE49-F238E27FC236}">
                <a16:creationId xmlns:a16="http://schemas.microsoft.com/office/drawing/2014/main" id="{C155AF48-F671-B63A-3B98-274684E9B3E8}"/>
              </a:ext>
            </a:extLst>
          </p:cNvPr>
          <p:cNvSpPr>
            <a:spLocks noGrp="1"/>
          </p:cNvSpPr>
          <p:nvPr>
            <p:ph type="dt" sz="half" idx="10"/>
          </p:nvPr>
        </p:nvSpPr>
        <p:spPr/>
        <p:txBody>
          <a:bodyPr/>
          <a:lstStyle/>
          <a:p>
            <a:fld id="{DF5483D0-A755-3A42-BC05-F4E9E0B5E53F}" type="datetime1">
              <a:rPr lang="fi-FI" smtClean="0"/>
              <a:t>18.10.2023</a:t>
            </a:fld>
            <a:endParaRPr lang="fi-FI" dirty="0"/>
          </a:p>
        </p:txBody>
      </p:sp>
    </p:spTree>
    <p:extLst>
      <p:ext uri="{BB962C8B-B14F-4D97-AF65-F5344CB8AC3E}">
        <p14:creationId xmlns:p14="http://schemas.microsoft.com/office/powerpoint/2010/main" val="83846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421F26-232B-901D-F93C-865A1766E4C8}"/>
              </a:ext>
            </a:extLst>
          </p:cNvPr>
          <p:cNvSpPr>
            <a:spLocks noGrp="1"/>
          </p:cNvSpPr>
          <p:nvPr>
            <p:ph type="title"/>
          </p:nvPr>
        </p:nvSpPr>
        <p:spPr/>
        <p:txBody>
          <a:bodyPr>
            <a:normAutofit/>
          </a:bodyPr>
          <a:lstStyle/>
          <a:p>
            <a:r>
              <a:rPr lang="en-GB" sz="3600" dirty="0"/>
              <a:t>Brain break!</a:t>
            </a:r>
          </a:p>
        </p:txBody>
      </p:sp>
      <p:sp>
        <p:nvSpPr>
          <p:cNvPr id="3" name="Tekstin paikkamerkki 2" descr="Smart Moves: Brain break (hands) - YouTube.">
            <a:extLst>
              <a:ext uri="{FF2B5EF4-FFF2-40B4-BE49-F238E27FC236}">
                <a16:creationId xmlns:a16="http://schemas.microsoft.com/office/drawing/2014/main" id="{085FEE40-7596-50C4-0594-8CDD7ECE525E}"/>
              </a:ext>
            </a:extLst>
          </p:cNvPr>
          <p:cNvSpPr>
            <a:spLocks noGrp="1"/>
          </p:cNvSpPr>
          <p:nvPr>
            <p:ph type="body" idx="1"/>
          </p:nvPr>
        </p:nvSpPr>
        <p:spPr/>
        <p:txBody>
          <a:bodyPr/>
          <a:lstStyle/>
          <a:p>
            <a:r>
              <a:rPr lang="en-GB" dirty="0">
                <a:hlinkClick r:id="rId3"/>
              </a:rPr>
              <a:t>Smart Moves: Brain break (hands) - YouTube</a:t>
            </a:r>
          </a:p>
        </p:txBody>
      </p:sp>
      <p:pic>
        <p:nvPicPr>
          <p:cNvPr id="7" name="Online-media 6" title="Smart Moves: Aivobreikki (käsillä)">
            <a:hlinkClick r:id="" action="ppaction://media"/>
            <a:extLst>
              <a:ext uri="{FF2B5EF4-FFF2-40B4-BE49-F238E27FC236}">
                <a16:creationId xmlns:a16="http://schemas.microsoft.com/office/drawing/2014/main" id="{C42D3E8A-6C69-721E-41F3-CFEF78FD24D8}"/>
              </a:ext>
            </a:extLst>
          </p:cNvPr>
          <p:cNvPicPr>
            <a:picLocks noGrp="1" noRot="1" noChangeAspect="1"/>
          </p:cNvPicPr>
          <p:nvPr>
            <p:ph sz="quarter" idx="4"/>
            <a:videoFile r:link="rId1"/>
          </p:nvPr>
        </p:nvPicPr>
        <p:blipFill>
          <a:blip r:embed="rId4"/>
          <a:stretch>
            <a:fillRect/>
          </a:stretch>
        </p:blipFill>
        <p:spPr>
          <a:xfrm>
            <a:off x="4735513" y="1704975"/>
            <a:ext cx="6842125" cy="3865563"/>
          </a:xfrm>
          <a:prstGeom prst="rect">
            <a:avLst/>
          </a:prstGeom>
        </p:spPr>
      </p:pic>
      <p:sp>
        <p:nvSpPr>
          <p:cNvPr id="5" name="Päivämäärän paikkamerkki 4">
            <a:extLst>
              <a:ext uri="{FF2B5EF4-FFF2-40B4-BE49-F238E27FC236}">
                <a16:creationId xmlns:a16="http://schemas.microsoft.com/office/drawing/2014/main" id="{48BDDDD2-BE64-EE89-1734-491081C8A91A}"/>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408255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0DCB-A317-4845-93DB-43AED5057D5B}"/>
              </a:ext>
            </a:extLst>
          </p:cNvPr>
          <p:cNvSpPr>
            <a:spLocks noGrp="1"/>
          </p:cNvSpPr>
          <p:nvPr>
            <p:ph type="title"/>
          </p:nvPr>
        </p:nvSpPr>
        <p:spPr>
          <a:xfrm>
            <a:off x="838200" y="365125"/>
            <a:ext cx="7832271" cy="1325563"/>
          </a:xfrm>
        </p:spPr>
        <p:txBody>
          <a:bodyPr>
            <a:normAutofit fontScale="90000"/>
          </a:bodyPr>
          <a:lstStyle/>
          <a:p>
            <a:r>
              <a:rPr lang="en-GB" dirty="0">
                <a:solidFill>
                  <a:schemeClr val="accent4"/>
                </a:solidFill>
              </a:rPr>
              <a:t>Physical activity and safety</a:t>
            </a:r>
            <a:br>
              <a:rPr lang="en-GB" dirty="0">
                <a:solidFill>
                  <a:schemeClr val="accent4"/>
                </a:solidFill>
              </a:rPr>
            </a:br>
            <a:br>
              <a:rPr lang="en-GB" dirty="0">
                <a:solidFill>
                  <a:schemeClr val="accent4"/>
                </a:solidFill>
              </a:rPr>
            </a:br>
            <a:r>
              <a:rPr lang="en-GB" sz="2400" dirty="0">
                <a:solidFill>
                  <a:schemeClr val="accent4"/>
                </a:solidFill>
              </a:rPr>
              <a:t>Can physical activity have negative effects?</a:t>
            </a:r>
          </a:p>
        </p:txBody>
      </p:sp>
      <p:sp>
        <p:nvSpPr>
          <p:cNvPr id="4" name="Date Placeholder 3">
            <a:extLst>
              <a:ext uri="{FF2B5EF4-FFF2-40B4-BE49-F238E27FC236}">
                <a16:creationId xmlns:a16="http://schemas.microsoft.com/office/drawing/2014/main" id="{2D24C61C-6A30-214E-B903-441EA606FCD3}"/>
              </a:ext>
            </a:extLst>
          </p:cNvPr>
          <p:cNvSpPr>
            <a:spLocks noGrp="1"/>
          </p:cNvSpPr>
          <p:nvPr>
            <p:ph type="dt" sz="half" idx="10"/>
          </p:nvPr>
        </p:nvSpPr>
        <p:spPr/>
        <p:txBody>
          <a:bodyPr/>
          <a:lstStyle/>
          <a:p>
            <a:fld id="{DF5483D0-A755-3A42-BC05-F4E9E0B5E53F}" type="datetime1">
              <a:rPr lang="fi-FI" smtClean="0"/>
              <a:t>18.10.2023</a:t>
            </a:fld>
            <a:endParaRPr lang="fi-FI" dirty="0"/>
          </a:p>
        </p:txBody>
      </p:sp>
      <p:sp>
        <p:nvSpPr>
          <p:cNvPr id="7" name="Sisällön paikkamerkki 6">
            <a:extLst>
              <a:ext uri="{FF2B5EF4-FFF2-40B4-BE49-F238E27FC236}">
                <a16:creationId xmlns:a16="http://schemas.microsoft.com/office/drawing/2014/main" id="{B9309821-3562-4517-516F-B24B43046F70}"/>
              </a:ext>
            </a:extLst>
          </p:cNvPr>
          <p:cNvSpPr>
            <a:spLocks noGrp="1"/>
          </p:cNvSpPr>
          <p:nvPr>
            <p:ph idx="1"/>
          </p:nvPr>
        </p:nvSpPr>
        <p:spPr/>
        <p:txBody>
          <a:bodyPr vert="horz" lIns="91440" tIns="45720" rIns="91440" bIns="45720" rtlCol="0" anchor="t">
            <a:normAutofit/>
          </a:bodyPr>
          <a:lstStyle/>
          <a:p>
            <a:r>
              <a:rPr lang="en-GB" dirty="0">
                <a:latin typeface="Poppins"/>
                <a:cs typeface="Poppins"/>
              </a:rPr>
              <a:t>Go to the </a:t>
            </a:r>
            <a:r>
              <a:rPr lang="en-GB" dirty="0">
                <a:latin typeface="Poppins"/>
                <a:cs typeface="Poppins"/>
                <a:hlinkClick r:id="rId3"/>
              </a:rPr>
              <a:t>Smart Moves </a:t>
            </a:r>
            <a:r>
              <a:rPr lang="en-GB" dirty="0">
                <a:latin typeface="Poppins"/>
                <a:cs typeface="Poppins"/>
              </a:rPr>
              <a:t>website (in Finnish) and look for answers to the following questions:</a:t>
            </a:r>
          </a:p>
          <a:p>
            <a:pPr lvl="1"/>
            <a:r>
              <a:rPr lang="en-GB" dirty="0">
                <a:latin typeface="Poppins"/>
                <a:cs typeface="Poppins"/>
              </a:rPr>
              <a:t>What causes acute injuries, stress-related injuries and overtraining?</a:t>
            </a:r>
          </a:p>
          <a:p>
            <a:pPr lvl="1"/>
            <a:r>
              <a:rPr lang="en-GB" dirty="0">
                <a:latin typeface="Poppins"/>
                <a:cs typeface="Poppins"/>
              </a:rPr>
              <a:t>How can injuries be prevented during physical activity?</a:t>
            </a:r>
          </a:p>
          <a:p>
            <a:pPr lvl="1"/>
            <a:r>
              <a:rPr lang="en-GB" dirty="0">
                <a:latin typeface="Poppins"/>
                <a:cs typeface="Poppins"/>
              </a:rPr>
              <a:t>What factors enhance recovery in physically active people?</a:t>
            </a:r>
          </a:p>
        </p:txBody>
      </p:sp>
    </p:spTree>
    <p:extLst>
      <p:ext uri="{BB962C8B-B14F-4D97-AF65-F5344CB8AC3E}">
        <p14:creationId xmlns:p14="http://schemas.microsoft.com/office/powerpoint/2010/main" val="1310620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C15C9F-79DA-7EFB-BC41-990458533B55}"/>
              </a:ext>
            </a:extLst>
          </p:cNvPr>
          <p:cNvSpPr>
            <a:spLocks noGrp="1"/>
          </p:cNvSpPr>
          <p:nvPr>
            <p:ph type="title"/>
          </p:nvPr>
        </p:nvSpPr>
        <p:spPr>
          <a:xfrm>
            <a:off x="839788" y="365126"/>
            <a:ext cx="9499028" cy="1447026"/>
          </a:xfrm>
        </p:spPr>
        <p:txBody>
          <a:bodyPr>
            <a:normAutofit fontScale="90000"/>
          </a:bodyPr>
          <a:lstStyle/>
          <a:p>
            <a:r>
              <a:rPr lang="en-GB" dirty="0"/>
              <a:t>First aid and </a:t>
            </a:r>
            <a:br>
              <a:rPr lang="en-GB" dirty="0"/>
            </a:br>
            <a:r>
              <a:rPr lang="en-GB" dirty="0"/>
              <a:t>treatment of </a:t>
            </a:r>
            <a:br>
              <a:rPr lang="en-GB" dirty="0"/>
            </a:br>
            <a:r>
              <a:rPr lang="en-GB" dirty="0"/>
              <a:t>sports injuries</a:t>
            </a:r>
          </a:p>
        </p:txBody>
      </p:sp>
      <p:sp>
        <p:nvSpPr>
          <p:cNvPr id="3" name="Sisällön paikkamerkki 2">
            <a:extLst>
              <a:ext uri="{FF2B5EF4-FFF2-40B4-BE49-F238E27FC236}">
                <a16:creationId xmlns:a16="http://schemas.microsoft.com/office/drawing/2014/main" id="{2539C959-75A7-6505-04B5-E62F9B9CBF32}"/>
              </a:ext>
            </a:extLst>
          </p:cNvPr>
          <p:cNvSpPr>
            <a:spLocks noGrp="1"/>
          </p:cNvSpPr>
          <p:nvPr>
            <p:ph sz="half" idx="2"/>
          </p:nvPr>
        </p:nvSpPr>
        <p:spPr>
          <a:xfrm>
            <a:off x="647878" y="2113142"/>
            <a:ext cx="5256212" cy="3942218"/>
          </a:xfrm>
        </p:spPr>
        <p:txBody>
          <a:bodyPr>
            <a:normAutofit fontScale="92500" lnSpcReduction="10000"/>
          </a:bodyPr>
          <a:lstStyle/>
          <a:p>
            <a:r>
              <a:rPr lang="en-GB" dirty="0"/>
              <a:t>The guidelines for first aid and treatment related to sports injuries have been updated. </a:t>
            </a:r>
          </a:p>
          <a:p>
            <a:r>
              <a:rPr lang="en-GB" dirty="0"/>
              <a:t>The previous ICE first aid guidelines (ice-compression-elevation) have been replaced by the new PEACE guidelines. </a:t>
            </a:r>
          </a:p>
          <a:p>
            <a:r>
              <a:rPr lang="en-GB" dirty="0"/>
              <a:t>A completely new element in the recommendation for treating sports injuries is the LOVE guidelines for rehabilitation measures in the days following first aid.</a:t>
            </a:r>
          </a:p>
          <a:p>
            <a:r>
              <a:rPr lang="en-GB" dirty="0"/>
              <a:t>Learn more about the new guidelines and then play the </a:t>
            </a:r>
            <a:r>
              <a:rPr lang="en-GB" dirty="0">
                <a:hlinkClick r:id="rId2"/>
              </a:rPr>
              <a:t>ActionTrack game</a:t>
            </a:r>
            <a:r>
              <a:rPr lang="en-GB" dirty="0"/>
              <a:t>, which includes an assignment folder on first aid and treatment of sports injuries.</a:t>
            </a:r>
          </a:p>
          <a:p>
            <a:r>
              <a:rPr lang="en-GB" dirty="0">
                <a:hlinkClick r:id="rId3"/>
              </a:rPr>
              <a:t>More information about treating sports injuries</a:t>
            </a:r>
            <a:r>
              <a:rPr lang="en-GB" dirty="0"/>
              <a:t> in Finnish</a:t>
            </a:r>
          </a:p>
        </p:txBody>
      </p:sp>
      <p:sp>
        <p:nvSpPr>
          <p:cNvPr id="5" name="Päivämäärän paikkamerkki 4">
            <a:extLst>
              <a:ext uri="{FF2B5EF4-FFF2-40B4-BE49-F238E27FC236}">
                <a16:creationId xmlns:a16="http://schemas.microsoft.com/office/drawing/2014/main" id="{6FFFB90E-3AF8-0F30-8569-886DEDC0865B}"/>
              </a:ext>
            </a:extLst>
          </p:cNvPr>
          <p:cNvSpPr>
            <a:spLocks noGrp="1"/>
          </p:cNvSpPr>
          <p:nvPr>
            <p:ph type="dt" sz="half" idx="10"/>
          </p:nvPr>
        </p:nvSpPr>
        <p:spPr/>
        <p:txBody>
          <a:bodyPr/>
          <a:lstStyle/>
          <a:p>
            <a:fld id="{F86E3D41-17F0-8D40-8664-79E89B956442}" type="datetime1">
              <a:rPr lang="fi-FI" smtClean="0"/>
              <a:t>18.10.2023</a:t>
            </a:fld>
            <a:endParaRPr lang="fi-FI" dirty="0"/>
          </a:p>
        </p:txBody>
      </p:sp>
      <p:pic>
        <p:nvPicPr>
          <p:cNvPr id="7" name="Sisällön paikkamerkki 6">
            <a:extLst>
              <a:ext uri="{FF2B5EF4-FFF2-40B4-BE49-F238E27FC236}">
                <a16:creationId xmlns:a16="http://schemas.microsoft.com/office/drawing/2014/main" id="{3F2B65EB-845C-E4A5-DD53-21F1F93F8F52}"/>
              </a:ext>
              <a:ext uri="{C183D7F6-B498-43B3-948B-1728B52AA6E4}">
                <adec:decorative xmlns:adec="http://schemas.microsoft.com/office/drawing/2017/decorative" val="1"/>
              </a:ext>
            </a:extLst>
          </p:cNvPr>
          <p:cNvPicPr>
            <a:picLocks noGrp="1" noChangeAspect="1"/>
          </p:cNvPicPr>
          <p:nvPr>
            <p:ph sz="quarter" idx="4"/>
          </p:nvPr>
        </p:nvPicPr>
        <p:blipFill>
          <a:blip r:embed="rId4"/>
          <a:stretch>
            <a:fillRect/>
          </a:stretch>
        </p:blipFill>
        <p:spPr>
          <a:xfrm>
            <a:off x="6541917" y="-9525"/>
            <a:ext cx="5493090" cy="6867525"/>
          </a:xfrm>
        </p:spPr>
      </p:pic>
    </p:spTree>
    <p:extLst>
      <p:ext uri="{BB962C8B-B14F-4D97-AF65-F5344CB8AC3E}">
        <p14:creationId xmlns:p14="http://schemas.microsoft.com/office/powerpoint/2010/main" val="315008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0100C063-A237-EFA0-1224-C5DC6FD533D2}"/>
              </a:ext>
            </a:extLst>
          </p:cNvPr>
          <p:cNvSpPr>
            <a:spLocks noGrp="1"/>
          </p:cNvSpPr>
          <p:nvPr>
            <p:ph type="title"/>
          </p:nvPr>
        </p:nvSpPr>
        <p:spPr>
          <a:xfrm>
            <a:off x="839789" y="1358353"/>
            <a:ext cx="9499028" cy="1658747"/>
          </a:xfrm>
        </p:spPr>
        <p:txBody>
          <a:bodyPr/>
          <a:lstStyle/>
          <a:p>
            <a:r>
              <a:rPr lang="en-GB" dirty="0"/>
              <a:t>Discuss together</a:t>
            </a:r>
            <a:br>
              <a:rPr lang="en-GB" dirty="0"/>
            </a:br>
            <a:endParaRPr lang="en-GB" dirty="0"/>
          </a:p>
        </p:txBody>
      </p:sp>
      <p:sp>
        <p:nvSpPr>
          <p:cNvPr id="4" name="Content Placeholder 3">
            <a:extLst>
              <a:ext uri="{FF2B5EF4-FFF2-40B4-BE49-F238E27FC236}">
                <a16:creationId xmlns:a16="http://schemas.microsoft.com/office/drawing/2014/main" id="{C2C4B55D-1B2A-B54B-AF58-C0960062D6A6}"/>
              </a:ext>
            </a:extLst>
          </p:cNvPr>
          <p:cNvSpPr>
            <a:spLocks noGrp="1"/>
          </p:cNvSpPr>
          <p:nvPr>
            <p:ph sz="half" idx="2"/>
          </p:nvPr>
        </p:nvSpPr>
        <p:spPr/>
        <p:txBody>
          <a:bodyPr>
            <a:normAutofit/>
          </a:bodyPr>
          <a:lstStyle/>
          <a:p>
            <a:r>
              <a:rPr lang="en-GB" sz="2400" dirty="0"/>
              <a:t>What is physical activity?</a:t>
            </a:r>
          </a:p>
          <a:p>
            <a:r>
              <a:rPr lang="en-GB" sz="2400" dirty="0"/>
              <a:t>What kind of physical activity do you like?</a:t>
            </a:r>
          </a:p>
        </p:txBody>
      </p:sp>
      <p:sp>
        <p:nvSpPr>
          <p:cNvPr id="6" name="Date Placeholder 5">
            <a:extLst>
              <a:ext uri="{FF2B5EF4-FFF2-40B4-BE49-F238E27FC236}">
                <a16:creationId xmlns:a16="http://schemas.microsoft.com/office/drawing/2014/main" id="{FD79A005-6B03-0D48-96B3-99ECE5D77984}"/>
              </a:ext>
            </a:extLst>
          </p:cNvPr>
          <p:cNvSpPr>
            <a:spLocks noGrp="1"/>
          </p:cNvSpPr>
          <p:nvPr>
            <p:ph type="dt" sz="half" idx="10"/>
          </p:nvPr>
        </p:nvSpPr>
        <p:spPr/>
        <p:txBody>
          <a:bodyPr/>
          <a:lstStyle/>
          <a:p>
            <a:fld id="{F86E3D41-17F0-8D40-8664-79E89B956442}" type="datetime1">
              <a:rPr lang="fi-FI" smtClean="0"/>
              <a:t>18.10.2023</a:t>
            </a:fld>
            <a:endParaRPr lang="fi-FI" dirty="0"/>
          </a:p>
        </p:txBody>
      </p:sp>
      <p:pic>
        <p:nvPicPr>
          <p:cNvPr id="8" name="Content Placeholder 8" descr="Group of young people dancing in the park&#10;">
            <a:extLst>
              <a:ext uri="{FF2B5EF4-FFF2-40B4-BE49-F238E27FC236}">
                <a16:creationId xmlns:a16="http://schemas.microsoft.com/office/drawing/2014/main" id="{1BBEC38E-4DB2-194A-859F-95F6B649B2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9"/>
          <a:stretch/>
        </p:blipFill>
        <p:spPr>
          <a:xfrm>
            <a:off x="7008812" y="0"/>
            <a:ext cx="5183188" cy="6864096"/>
          </a:xfrm>
          <a:prstGeom prst="rect">
            <a:avLst/>
          </a:prstGeom>
        </p:spPr>
      </p:pic>
    </p:spTree>
    <p:extLst>
      <p:ext uri="{BB962C8B-B14F-4D97-AF65-F5344CB8AC3E}">
        <p14:creationId xmlns:p14="http://schemas.microsoft.com/office/powerpoint/2010/main" val="4267655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F3A9-0ADE-C94E-8B8D-BE1227B347C4}"/>
              </a:ext>
            </a:extLst>
          </p:cNvPr>
          <p:cNvSpPr>
            <a:spLocks noGrp="1"/>
          </p:cNvSpPr>
          <p:nvPr>
            <p:ph type="ctrTitle"/>
          </p:nvPr>
        </p:nvSpPr>
        <p:spPr/>
        <p:txBody>
          <a:bodyPr/>
          <a:lstStyle/>
          <a:p>
            <a:r>
              <a:rPr lang="en-GB" dirty="0"/>
              <a:t>Physical activity and working life</a:t>
            </a:r>
          </a:p>
        </p:txBody>
      </p:sp>
      <p:pic>
        <p:nvPicPr>
          <p:cNvPr id="5" name="Picture 4">
            <a:extLst>
              <a:ext uri="{FF2B5EF4-FFF2-40B4-BE49-F238E27FC236}">
                <a16:creationId xmlns:a16="http://schemas.microsoft.com/office/drawing/2014/main" id="{31571085-548A-4B4E-B582-9A395E4FC78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9333" y="6241717"/>
            <a:ext cx="2164397" cy="221873"/>
          </a:xfrm>
          <a:prstGeom prst="rect">
            <a:avLst/>
          </a:prstGeom>
        </p:spPr>
      </p:pic>
    </p:spTree>
    <p:extLst>
      <p:ext uri="{BB962C8B-B14F-4D97-AF65-F5344CB8AC3E}">
        <p14:creationId xmlns:p14="http://schemas.microsoft.com/office/powerpoint/2010/main" val="1625389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0DCB-A317-4845-93DB-43AED5057D5B}"/>
              </a:ext>
            </a:extLst>
          </p:cNvPr>
          <p:cNvSpPr>
            <a:spLocks noGrp="1"/>
          </p:cNvSpPr>
          <p:nvPr>
            <p:ph type="title"/>
          </p:nvPr>
        </p:nvSpPr>
        <p:spPr>
          <a:xfrm>
            <a:off x="838200" y="365125"/>
            <a:ext cx="7315200" cy="1325563"/>
          </a:xfrm>
        </p:spPr>
        <p:txBody>
          <a:bodyPr anchor="ctr">
            <a:normAutofit/>
          </a:bodyPr>
          <a:lstStyle/>
          <a:p>
            <a:r>
              <a:rPr lang="en-GB" dirty="0"/>
              <a:t>Occupational capacity</a:t>
            </a:r>
          </a:p>
        </p:txBody>
      </p:sp>
      <p:pic>
        <p:nvPicPr>
          <p:cNvPr id="3" name="Online-media 3" descr="YouTube video -link">
            <a:hlinkClick r:id="" action="ppaction://media"/>
            <a:extLst>
              <a:ext uri="{FF2B5EF4-FFF2-40B4-BE49-F238E27FC236}">
                <a16:creationId xmlns:a16="http://schemas.microsoft.com/office/drawing/2014/main" id="{C5F5BD68-A046-FD0F-0F4C-B875767736D6}"/>
              </a:ext>
            </a:extLst>
          </p:cNvPr>
          <p:cNvPicPr>
            <a:picLocks noGrp="1" noRot="1" noChangeAspect="1"/>
          </p:cNvPicPr>
          <p:nvPr>
            <p:ph idx="1"/>
            <a:videoFile r:link="rId1"/>
          </p:nvPr>
        </p:nvPicPr>
        <p:blipFill>
          <a:blip r:embed="rId4"/>
          <a:stretch>
            <a:fillRect/>
          </a:stretch>
        </p:blipFill>
        <p:spPr>
          <a:xfrm>
            <a:off x="838200" y="2576582"/>
            <a:ext cx="5065643" cy="2849423"/>
          </a:xfrm>
          <a:prstGeom prst="rect">
            <a:avLst/>
          </a:prstGeom>
          <a:noFill/>
        </p:spPr>
      </p:pic>
      <p:sp>
        <p:nvSpPr>
          <p:cNvPr id="4" name="Date Placeholder 3">
            <a:extLst>
              <a:ext uri="{FF2B5EF4-FFF2-40B4-BE49-F238E27FC236}">
                <a16:creationId xmlns:a16="http://schemas.microsoft.com/office/drawing/2014/main" id="{2D24C61C-6A30-214E-B903-441EA606FCD3}"/>
              </a:ext>
            </a:extLst>
          </p:cNvPr>
          <p:cNvSpPr>
            <a:spLocks noGrp="1"/>
          </p:cNvSpPr>
          <p:nvPr>
            <p:ph type="dt" sz="half" idx="10"/>
          </p:nvPr>
        </p:nvSpPr>
        <p:spPr>
          <a:xfrm>
            <a:off x="4858750" y="6356350"/>
            <a:ext cx="3423402" cy="365125"/>
          </a:xfrm>
        </p:spPr>
        <p:txBody>
          <a:bodyPr anchor="ctr">
            <a:normAutofit/>
          </a:bodyPr>
          <a:lstStyle/>
          <a:p>
            <a:pPr>
              <a:spcAft>
                <a:spcPts val="600"/>
              </a:spcAft>
            </a:pPr>
            <a:fld id="{DF5483D0-A755-3A42-BC05-F4E9E0B5E53F}" type="datetime1">
              <a:rPr lang="fi-FI" smtClean="0"/>
              <a:pPr>
                <a:spcAft>
                  <a:spcPts val="600"/>
                </a:spcAft>
              </a:pPr>
              <a:t>18.10.2023</a:t>
            </a:fld>
            <a:endParaRPr lang="fi-FI" dirty="0"/>
          </a:p>
        </p:txBody>
      </p:sp>
      <p:sp>
        <p:nvSpPr>
          <p:cNvPr id="30" name="Content Placeholder 29">
            <a:extLst>
              <a:ext uri="{FF2B5EF4-FFF2-40B4-BE49-F238E27FC236}">
                <a16:creationId xmlns:a16="http://schemas.microsoft.com/office/drawing/2014/main" id="{95EB227C-4317-8943-BA4B-E6EE324314C9}"/>
              </a:ext>
            </a:extLst>
          </p:cNvPr>
          <p:cNvSpPr>
            <a:spLocks noGrp="1"/>
          </p:cNvSpPr>
          <p:nvPr>
            <p:ph idx="13"/>
          </p:nvPr>
        </p:nvSpPr>
        <p:spPr>
          <a:xfrm>
            <a:off x="6288157" y="1825625"/>
            <a:ext cx="5065643" cy="4351338"/>
          </a:xfrm>
        </p:spPr>
        <p:txBody>
          <a:bodyPr>
            <a:normAutofit/>
          </a:bodyPr>
          <a:lstStyle/>
          <a:p>
            <a:r>
              <a:rPr lang="en-GB" dirty="0"/>
              <a:t>In addition to solid job-related skills, an employee needs occupational capacity in order to cope with working in their profession.</a:t>
            </a:r>
          </a:p>
          <a:p>
            <a:r>
              <a:rPr lang="en-GB" dirty="0"/>
              <a:t>Watch the Smart Moves video ”</a:t>
            </a:r>
            <a:r>
              <a:rPr lang="en-GB" dirty="0">
                <a:hlinkClick r:id="rId5"/>
              </a:rPr>
              <a:t>Virtaa ja voimaa tulevalle ammattilaiselle</a:t>
            </a:r>
            <a:r>
              <a:rPr lang="en-GB" dirty="0"/>
              <a:t>” (Energy and strength for professionals).</a:t>
            </a:r>
          </a:p>
          <a:p>
            <a:endParaRPr lang="fi-FI" dirty="0"/>
          </a:p>
        </p:txBody>
      </p:sp>
    </p:spTree>
    <p:extLst>
      <p:ext uri="{BB962C8B-B14F-4D97-AF65-F5344CB8AC3E}">
        <p14:creationId xmlns:p14="http://schemas.microsoft.com/office/powerpoint/2010/main" val="768775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DCD1-E712-114D-98AA-65341DAE7AD3}"/>
              </a:ext>
            </a:extLst>
          </p:cNvPr>
          <p:cNvSpPr>
            <a:spLocks noGrp="1"/>
          </p:cNvSpPr>
          <p:nvPr>
            <p:ph type="title"/>
          </p:nvPr>
        </p:nvSpPr>
        <p:spPr>
          <a:xfrm>
            <a:off x="839788" y="365125"/>
            <a:ext cx="9499028" cy="1658747"/>
          </a:xfrm>
        </p:spPr>
        <p:txBody>
          <a:bodyPr anchor="ctr">
            <a:normAutofit/>
          </a:bodyPr>
          <a:lstStyle/>
          <a:p>
            <a:r>
              <a:rPr lang="en-GB" dirty="0"/>
              <a:t>Reflect</a:t>
            </a:r>
          </a:p>
        </p:txBody>
      </p:sp>
      <p:sp>
        <p:nvSpPr>
          <p:cNvPr id="7" name="Content Placeholder 6">
            <a:extLst>
              <a:ext uri="{FF2B5EF4-FFF2-40B4-BE49-F238E27FC236}">
                <a16:creationId xmlns:a16="http://schemas.microsoft.com/office/drawing/2014/main" id="{6689B526-44AB-824E-B47D-4B77ED145846}"/>
              </a:ext>
            </a:extLst>
          </p:cNvPr>
          <p:cNvSpPr>
            <a:spLocks noGrp="1"/>
          </p:cNvSpPr>
          <p:nvPr>
            <p:ph sz="half" idx="2"/>
          </p:nvPr>
        </p:nvSpPr>
        <p:spPr>
          <a:xfrm>
            <a:off x="839788" y="2061321"/>
            <a:ext cx="5357811" cy="3409887"/>
          </a:xfrm>
        </p:spPr>
        <p:txBody>
          <a:bodyPr vert="horz" lIns="91440" tIns="45720" rIns="91440" bIns="45720" rtlCol="0" anchor="t">
            <a:normAutofit fontScale="92500" lnSpcReduction="20000"/>
          </a:bodyPr>
          <a:lstStyle/>
          <a:p>
            <a:r>
              <a:rPr lang="en-GB" dirty="0">
                <a:latin typeface="Poppins"/>
                <a:cs typeface="Poppins"/>
              </a:rPr>
              <a:t>What kind of occupational capacity is needed in your field?</a:t>
            </a:r>
          </a:p>
          <a:p>
            <a:r>
              <a:rPr lang="en-GB" dirty="0">
                <a:latin typeface="Poppins"/>
                <a:cs typeface="Poppins"/>
              </a:rPr>
              <a:t>Does your future job involve heavy physical work, a lot of standing or a lot of sitting?</a:t>
            </a:r>
          </a:p>
          <a:p>
            <a:r>
              <a:rPr lang="en-GB" dirty="0">
                <a:latin typeface="Poppins"/>
                <a:cs typeface="Poppins"/>
              </a:rPr>
              <a:t>Read </a:t>
            </a:r>
            <a:r>
              <a:rPr lang="en-GB" dirty="0">
                <a:latin typeface="Poppins"/>
                <a:cs typeface="Poppins"/>
                <a:hlinkClick r:id="rId3"/>
              </a:rPr>
              <a:t>the tips on break exercises for vocational students</a:t>
            </a:r>
            <a:endParaRPr lang="en-GB" dirty="0">
              <a:latin typeface="Poppins"/>
              <a:cs typeface="Poppins"/>
            </a:endParaRPr>
          </a:p>
          <a:p>
            <a:r>
              <a:rPr lang="en-GB" dirty="0">
                <a:latin typeface="Poppins"/>
                <a:cs typeface="Poppins"/>
              </a:rPr>
              <a:t>Ergonomics can be used to plan a work environment that does not put excess strain on the body. See more:</a:t>
            </a:r>
          </a:p>
          <a:p>
            <a:pPr lvl="1"/>
            <a:r>
              <a:rPr lang="en-GB" dirty="0">
                <a:latin typeface="Poppins"/>
                <a:cs typeface="Poppins"/>
                <a:hlinkClick r:id="rId4"/>
              </a:rPr>
              <a:t>Ergonomics tips</a:t>
            </a:r>
            <a:r>
              <a:rPr lang="en-GB" dirty="0">
                <a:latin typeface="Poppins"/>
                <a:cs typeface="Poppins"/>
              </a:rPr>
              <a:t> for people doing heavy physical work (in Finnish)</a:t>
            </a:r>
          </a:p>
          <a:p>
            <a:pPr lvl="1"/>
            <a:r>
              <a:rPr lang="en-GB" dirty="0">
                <a:latin typeface="Poppins"/>
                <a:cs typeface="Poppins"/>
                <a:hlinkClick r:id="rId5"/>
              </a:rPr>
              <a:t>Ergonomics tips</a:t>
            </a:r>
            <a:r>
              <a:rPr lang="en-GB" dirty="0">
                <a:latin typeface="Poppins"/>
                <a:cs typeface="Poppins"/>
              </a:rPr>
              <a:t> for standing workers (in Finnish)</a:t>
            </a:r>
          </a:p>
          <a:p>
            <a:pPr lvl="1"/>
            <a:r>
              <a:rPr lang="en-GB" dirty="0">
                <a:latin typeface="Poppins"/>
                <a:cs typeface="Poppins"/>
                <a:hlinkClick r:id="rId6"/>
              </a:rPr>
              <a:t>Ergonomics tips</a:t>
            </a:r>
            <a:r>
              <a:rPr lang="en-GB" dirty="0">
                <a:latin typeface="Poppins"/>
                <a:cs typeface="Poppins"/>
              </a:rPr>
              <a:t> for </a:t>
            </a:r>
            <a:r>
              <a:rPr lang="en-US" dirty="0">
                <a:latin typeface="Poppins"/>
                <a:cs typeface="Poppins"/>
              </a:rPr>
              <a:t>for sitting and standing workstations </a:t>
            </a:r>
            <a:r>
              <a:rPr lang="en-GB" dirty="0">
                <a:latin typeface="Poppins"/>
                <a:cs typeface="Poppins"/>
              </a:rPr>
              <a:t>(in Finnish)</a:t>
            </a:r>
          </a:p>
        </p:txBody>
      </p:sp>
      <p:sp>
        <p:nvSpPr>
          <p:cNvPr id="5" name="Date Placeholder 4">
            <a:extLst>
              <a:ext uri="{FF2B5EF4-FFF2-40B4-BE49-F238E27FC236}">
                <a16:creationId xmlns:a16="http://schemas.microsoft.com/office/drawing/2014/main" id="{F73F206E-55D9-514A-848A-59D5D2CD2242}"/>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pic>
        <p:nvPicPr>
          <p:cNvPr id="11" name="Kuva 10" descr="A person is holding a basketball and a forest can be seen in the background.">
            <a:extLst>
              <a:ext uri="{FF2B5EF4-FFF2-40B4-BE49-F238E27FC236}">
                <a16:creationId xmlns:a16="http://schemas.microsoft.com/office/drawing/2014/main" id="{17294A63-C76B-8EB2-A40A-33636B444A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103894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96D11F-5D7B-6332-A617-7E4CB357226C}"/>
              </a:ext>
            </a:extLst>
          </p:cNvPr>
          <p:cNvSpPr>
            <a:spLocks noGrp="1"/>
          </p:cNvSpPr>
          <p:nvPr>
            <p:ph type="title"/>
          </p:nvPr>
        </p:nvSpPr>
        <p:spPr>
          <a:xfrm>
            <a:off x="838199" y="365125"/>
            <a:ext cx="8644847" cy="1641475"/>
          </a:xfrm>
        </p:spPr>
        <p:txBody>
          <a:bodyPr>
            <a:normAutofit fontScale="90000"/>
          </a:bodyPr>
          <a:lstStyle/>
          <a:p>
            <a:r>
              <a:rPr kumimoji="0" lang="en-GB" sz="4000" b="1" i="0" u="none" strike="noStrike" cap="none" normalizeH="0" baseline="0" noProof="0" dirty="0">
                <a:ln>
                  <a:noFill/>
                </a:ln>
                <a:solidFill>
                  <a:srgbClr val="E54922"/>
                </a:solidFill>
                <a:uLnTx/>
                <a:uFillTx/>
                <a:latin typeface="Poppins" pitchFamily="2" charset="77"/>
                <a:ea typeface="+mj-ea"/>
                <a:cs typeface="Poppins" pitchFamily="2" charset="77"/>
              </a:rPr>
              <a:t>How can a person maintain health-promoting lifestyles and prevent those that endanger health?</a:t>
            </a:r>
          </a:p>
        </p:txBody>
      </p:sp>
      <p:sp>
        <p:nvSpPr>
          <p:cNvPr id="3" name="Sisällön paikkamerkki 2">
            <a:extLst>
              <a:ext uri="{FF2B5EF4-FFF2-40B4-BE49-F238E27FC236}">
                <a16:creationId xmlns:a16="http://schemas.microsoft.com/office/drawing/2014/main" id="{79B3C8DC-F75B-DF7C-FB67-988D2B999A9C}"/>
              </a:ext>
            </a:extLst>
          </p:cNvPr>
          <p:cNvSpPr>
            <a:spLocks noGrp="1"/>
          </p:cNvSpPr>
          <p:nvPr>
            <p:ph idx="1"/>
          </p:nvPr>
        </p:nvSpPr>
        <p:spPr>
          <a:xfrm>
            <a:off x="838200" y="2530259"/>
            <a:ext cx="9035265" cy="3646704"/>
          </a:xfrm>
        </p:spPr>
        <p:txBody>
          <a:bodyPr vert="horz" lIns="91440" tIns="45720" rIns="91440" bIns="45720" rtlCol="0" anchor="t">
            <a:normAutofit/>
          </a:bodyPr>
          <a:lstStyle/>
          <a:p>
            <a:r>
              <a:rPr lang="en-GB" dirty="0">
                <a:latin typeface="Poppins"/>
                <a:cs typeface="Poppins"/>
              </a:rPr>
              <a:t>Based on the WHO health promotion model, consider examples of actions that could promote physical activity among the population.</a:t>
            </a:r>
          </a:p>
          <a:p>
            <a:pPr lvl="1"/>
            <a:r>
              <a:rPr lang="en-GB" dirty="0">
                <a:latin typeface="Poppins"/>
                <a:cs typeface="Poppins"/>
              </a:rPr>
              <a:t>Build healthy public policy to promote physical activity</a:t>
            </a:r>
          </a:p>
          <a:p>
            <a:pPr lvl="1"/>
            <a:r>
              <a:rPr lang="en-US" dirty="0">
                <a:latin typeface="Poppins"/>
                <a:cs typeface="Poppins"/>
              </a:rPr>
              <a:t>Create supportive environments for health </a:t>
            </a:r>
            <a:r>
              <a:rPr lang="en-GB" dirty="0">
                <a:latin typeface="Poppins"/>
                <a:cs typeface="Poppins"/>
              </a:rPr>
              <a:t>and physical activity</a:t>
            </a:r>
          </a:p>
          <a:p>
            <a:pPr lvl="1"/>
            <a:r>
              <a:rPr lang="en-GB" dirty="0">
                <a:latin typeface="Poppins"/>
                <a:cs typeface="Poppins"/>
              </a:rPr>
              <a:t>Re-orient health services</a:t>
            </a:r>
          </a:p>
          <a:p>
            <a:pPr lvl="1"/>
            <a:r>
              <a:rPr lang="en-US" dirty="0">
                <a:latin typeface="Poppins"/>
                <a:cs typeface="Poppins"/>
              </a:rPr>
              <a:t>Strengthen community action for health</a:t>
            </a:r>
          </a:p>
          <a:p>
            <a:pPr lvl="1"/>
            <a:r>
              <a:rPr lang="en-GB" dirty="0">
                <a:latin typeface="Poppins"/>
                <a:cs typeface="Poppins"/>
              </a:rPr>
              <a:t>Develop personal skills</a:t>
            </a:r>
            <a:endParaRPr lang="fi-FI" dirty="0"/>
          </a:p>
          <a:p>
            <a:r>
              <a:rPr lang="en-GB" dirty="0">
                <a:latin typeface="Poppins"/>
                <a:cs typeface="Poppins"/>
              </a:rPr>
              <a:t>Or a reflection assignment on how to increase physical activity and reduce sedentary behaviour at workplaces and educational institutions</a:t>
            </a:r>
          </a:p>
        </p:txBody>
      </p:sp>
      <p:sp>
        <p:nvSpPr>
          <p:cNvPr id="4" name="Päivämäärän paikkamerkki 3">
            <a:extLst>
              <a:ext uri="{FF2B5EF4-FFF2-40B4-BE49-F238E27FC236}">
                <a16:creationId xmlns:a16="http://schemas.microsoft.com/office/drawing/2014/main" id="{1AE39DC5-1014-AC46-8752-E9DD4682E3D9}"/>
              </a:ext>
            </a:extLst>
          </p:cNvPr>
          <p:cNvSpPr>
            <a:spLocks noGrp="1"/>
          </p:cNvSpPr>
          <p:nvPr>
            <p:ph type="dt" sz="half" idx="10"/>
          </p:nvPr>
        </p:nvSpPr>
        <p:spPr/>
        <p:txBody>
          <a:bodyPr/>
          <a:lstStyle/>
          <a:p>
            <a:fld id="{DF5483D0-A755-3A42-BC05-F4E9E0B5E53F}" type="datetime1">
              <a:rPr lang="fi-FI" smtClean="0"/>
              <a:t>18.10.2023</a:t>
            </a:fld>
            <a:endParaRPr lang="fi-FI" dirty="0"/>
          </a:p>
        </p:txBody>
      </p:sp>
    </p:spTree>
    <p:extLst>
      <p:ext uri="{BB962C8B-B14F-4D97-AF65-F5344CB8AC3E}">
        <p14:creationId xmlns:p14="http://schemas.microsoft.com/office/powerpoint/2010/main" val="2174971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BA8D5-DB26-A64E-889D-29035000750E}"/>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B6EBF3A9-0ADE-C94E-8B8D-BE1227B347C4}"/>
              </a:ext>
            </a:extLst>
          </p:cNvPr>
          <p:cNvSpPr>
            <a:spLocks noGrp="1"/>
          </p:cNvSpPr>
          <p:nvPr>
            <p:ph type="ctrTitle"/>
          </p:nvPr>
        </p:nvSpPr>
        <p:spPr>
          <a:xfrm>
            <a:off x="553192" y="785573"/>
            <a:ext cx="3472543" cy="969656"/>
          </a:xfrm>
        </p:spPr>
        <p:txBody>
          <a:bodyPr>
            <a:normAutofit fontScale="90000"/>
          </a:bodyPr>
          <a:lstStyle/>
          <a:p>
            <a:r>
              <a:rPr lang="en-GB" dirty="0">
                <a:solidFill>
                  <a:schemeClr val="accent2"/>
                </a:solidFill>
              </a:rPr>
              <a:t>Thank you!</a:t>
            </a:r>
          </a:p>
        </p:txBody>
      </p:sp>
      <p:pic>
        <p:nvPicPr>
          <p:cNvPr id="5" name="Picture 4" descr="A picture containing drawing, plate&#10;&#10;Description automatically generated">
            <a:extLst>
              <a:ext uri="{FF2B5EF4-FFF2-40B4-BE49-F238E27FC236}">
                <a16:creationId xmlns:a16="http://schemas.microsoft.com/office/drawing/2014/main" id="{677102D6-C0A4-B344-9D6E-986C4A6BFD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3363" y="5549462"/>
            <a:ext cx="2086181" cy="880368"/>
          </a:xfrm>
          <a:prstGeom prst="rect">
            <a:avLst/>
          </a:prstGeom>
        </p:spPr>
      </p:pic>
      <p:pic>
        <p:nvPicPr>
          <p:cNvPr id="6" name="Picture 5">
            <a:extLst>
              <a:ext uri="{FF2B5EF4-FFF2-40B4-BE49-F238E27FC236}">
                <a16:creationId xmlns:a16="http://schemas.microsoft.com/office/drawing/2014/main" id="{B63E4CAD-7F75-8245-839A-922628D99DA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4254" y="4899419"/>
            <a:ext cx="2164397" cy="221873"/>
          </a:xfrm>
          <a:prstGeom prst="rect">
            <a:avLst/>
          </a:prstGeom>
        </p:spPr>
      </p:pic>
    </p:spTree>
    <p:extLst>
      <p:ext uri="{BB962C8B-B14F-4D97-AF65-F5344CB8AC3E}">
        <p14:creationId xmlns:p14="http://schemas.microsoft.com/office/powerpoint/2010/main" val="198827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0DCB-A317-4845-93DB-43AED5057D5B}"/>
              </a:ext>
            </a:extLst>
          </p:cNvPr>
          <p:cNvSpPr>
            <a:spLocks noGrp="1"/>
          </p:cNvSpPr>
          <p:nvPr>
            <p:ph type="title"/>
          </p:nvPr>
        </p:nvSpPr>
        <p:spPr/>
        <p:txBody>
          <a:bodyPr/>
          <a:lstStyle/>
          <a:p>
            <a:r>
              <a:rPr lang="en-GB" dirty="0">
                <a:solidFill>
                  <a:schemeClr val="accent2"/>
                </a:solidFill>
              </a:rPr>
              <a:t>What is physical activity?</a:t>
            </a:r>
          </a:p>
        </p:txBody>
      </p:sp>
      <p:sp>
        <p:nvSpPr>
          <p:cNvPr id="28" name="Content Placeholder 27">
            <a:extLst>
              <a:ext uri="{FF2B5EF4-FFF2-40B4-BE49-F238E27FC236}">
                <a16:creationId xmlns:a16="http://schemas.microsoft.com/office/drawing/2014/main" id="{8BDA3FD7-567F-6446-99C2-FDE61AC910DF}"/>
              </a:ext>
            </a:extLst>
          </p:cNvPr>
          <p:cNvSpPr>
            <a:spLocks noGrp="1"/>
          </p:cNvSpPr>
          <p:nvPr>
            <p:ph idx="1"/>
          </p:nvPr>
        </p:nvSpPr>
        <p:spPr/>
        <p:txBody>
          <a:bodyPr vert="horz" lIns="91440" tIns="45720" rIns="91440" bIns="45720" rtlCol="0" anchor="t">
            <a:noAutofit/>
          </a:bodyPr>
          <a:lstStyle/>
          <a:p>
            <a:r>
              <a:rPr lang="en-GB" sz="2200" dirty="0">
                <a:latin typeface="Poppins"/>
                <a:cs typeface="Poppins"/>
              </a:rPr>
              <a:t>Physical activity = all types of everyday activity, such as </a:t>
            </a:r>
          </a:p>
          <a:p>
            <a:pPr lvl="1"/>
            <a:r>
              <a:rPr lang="en-GB" dirty="0"/>
              <a:t>games</a:t>
            </a:r>
          </a:p>
          <a:p>
            <a:pPr lvl="1"/>
            <a:r>
              <a:rPr lang="en-GB" dirty="0">
                <a:latin typeface="Poppins"/>
                <a:cs typeface="Poppins"/>
              </a:rPr>
              <a:t>physical activity during the school day </a:t>
            </a:r>
          </a:p>
          <a:p>
            <a:pPr lvl="1"/>
            <a:r>
              <a:rPr lang="en-GB" dirty="0">
                <a:latin typeface="Poppins"/>
                <a:cs typeface="Poppins"/>
              </a:rPr>
              <a:t>everyday activities during leisure time, such as physical activity and sport hobbies, housework</a:t>
            </a:r>
          </a:p>
          <a:p>
            <a:pPr lvl="1"/>
            <a:r>
              <a:rPr lang="en-GB" dirty="0">
                <a:latin typeface="Poppins"/>
                <a:cs typeface="Poppins"/>
              </a:rPr>
              <a:t>active movement from one place to another, for example, walking, cycling or by wheelchair</a:t>
            </a:r>
          </a:p>
        </p:txBody>
      </p:sp>
      <p:sp>
        <p:nvSpPr>
          <p:cNvPr id="4" name="Date Placeholder 3">
            <a:extLst>
              <a:ext uri="{FF2B5EF4-FFF2-40B4-BE49-F238E27FC236}">
                <a16:creationId xmlns:a16="http://schemas.microsoft.com/office/drawing/2014/main" id="{2D24C61C-6A30-214E-B903-441EA606FCD3}"/>
              </a:ext>
            </a:extLst>
          </p:cNvPr>
          <p:cNvSpPr>
            <a:spLocks noGrp="1"/>
          </p:cNvSpPr>
          <p:nvPr>
            <p:ph type="dt" sz="half" idx="10"/>
          </p:nvPr>
        </p:nvSpPr>
        <p:spPr/>
        <p:txBody>
          <a:bodyPr/>
          <a:lstStyle/>
          <a:p>
            <a:fld id="{DF5483D0-A755-3A42-BC05-F4E9E0B5E53F}" type="datetime1">
              <a:rPr lang="fi-FI" smtClean="0"/>
              <a:t>18.10.2023</a:t>
            </a:fld>
            <a:endParaRPr lang="fi-FI" dirty="0"/>
          </a:p>
        </p:txBody>
      </p:sp>
      <p:sp>
        <p:nvSpPr>
          <p:cNvPr id="30" name="Content Placeholder 29">
            <a:extLst>
              <a:ext uri="{FF2B5EF4-FFF2-40B4-BE49-F238E27FC236}">
                <a16:creationId xmlns:a16="http://schemas.microsoft.com/office/drawing/2014/main" id="{95EB227C-4317-8943-BA4B-E6EE324314C9}"/>
              </a:ext>
            </a:extLst>
          </p:cNvPr>
          <p:cNvSpPr>
            <a:spLocks noGrp="1"/>
          </p:cNvSpPr>
          <p:nvPr>
            <p:ph idx="13"/>
          </p:nvPr>
        </p:nvSpPr>
        <p:spPr/>
        <p:txBody>
          <a:bodyPr vert="horz" lIns="91440" tIns="45720" rIns="91440" bIns="45720" rtlCol="0" anchor="t">
            <a:normAutofit/>
          </a:bodyPr>
          <a:lstStyle/>
          <a:p>
            <a:pPr>
              <a:lnSpc>
                <a:spcPct val="100000"/>
              </a:lnSpc>
            </a:pPr>
            <a:r>
              <a:rPr lang="en-GB" b="1" dirty="0"/>
              <a:t>Physical activity </a:t>
            </a:r>
            <a:r>
              <a:rPr lang="en-GB" dirty="0"/>
              <a:t>= all activity that consumes more energy than sedentary behaviour.</a:t>
            </a:r>
          </a:p>
        </p:txBody>
      </p:sp>
    </p:spTree>
    <p:extLst>
      <p:ext uri="{BB962C8B-B14F-4D97-AF65-F5344CB8AC3E}">
        <p14:creationId xmlns:p14="http://schemas.microsoft.com/office/powerpoint/2010/main" val="1076302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89B48E-4F19-BC57-795E-3865E6FFF434}"/>
              </a:ext>
            </a:extLst>
          </p:cNvPr>
          <p:cNvSpPr>
            <a:spLocks noGrp="1"/>
          </p:cNvSpPr>
          <p:nvPr>
            <p:ph type="title"/>
          </p:nvPr>
        </p:nvSpPr>
        <p:spPr/>
        <p:txBody>
          <a:bodyPr/>
          <a:lstStyle/>
          <a:p>
            <a:r>
              <a:rPr lang="en-GB" dirty="0"/>
              <a:t>Why should we be physically active?</a:t>
            </a:r>
          </a:p>
        </p:txBody>
      </p:sp>
      <p:sp>
        <p:nvSpPr>
          <p:cNvPr id="3" name="Tekstin paikkamerkki 2">
            <a:extLst>
              <a:ext uri="{FF2B5EF4-FFF2-40B4-BE49-F238E27FC236}">
                <a16:creationId xmlns:a16="http://schemas.microsoft.com/office/drawing/2014/main" id="{085B7683-A8BC-F390-00F0-4840D62BECF1}"/>
              </a:ext>
            </a:extLst>
          </p:cNvPr>
          <p:cNvSpPr>
            <a:spLocks noGrp="1"/>
          </p:cNvSpPr>
          <p:nvPr>
            <p:ph type="body" idx="1"/>
          </p:nvPr>
        </p:nvSpPr>
        <p:spPr/>
        <p:txBody>
          <a:bodyPr/>
          <a:lstStyle/>
          <a:p>
            <a:r>
              <a:rPr lang="en-GB" dirty="0">
                <a:hlinkClick r:id="rId4"/>
              </a:rPr>
              <a:t>62 Smart Moves - All physical activity is a positive step - YouTube</a:t>
            </a:r>
          </a:p>
        </p:txBody>
      </p:sp>
      <p:sp>
        <p:nvSpPr>
          <p:cNvPr id="5" name="Päivämäärän paikkamerkki 4">
            <a:extLst>
              <a:ext uri="{FF2B5EF4-FFF2-40B4-BE49-F238E27FC236}">
                <a16:creationId xmlns:a16="http://schemas.microsoft.com/office/drawing/2014/main" id="{DEFA2B5C-7A08-E885-CBAF-534EA9C77CF8}"/>
              </a:ext>
            </a:extLst>
          </p:cNvPr>
          <p:cNvSpPr>
            <a:spLocks noGrp="1"/>
          </p:cNvSpPr>
          <p:nvPr>
            <p:ph type="dt" sz="half" idx="10"/>
          </p:nvPr>
        </p:nvSpPr>
        <p:spPr/>
        <p:txBody>
          <a:bodyPr/>
          <a:lstStyle/>
          <a:p>
            <a:fld id="{F86E3D41-17F0-8D40-8664-79E89B956442}" type="datetime1">
              <a:rPr lang="fi-FI" smtClean="0"/>
              <a:t>18.10.2023</a:t>
            </a:fld>
            <a:endParaRPr lang="fi-FI" dirty="0"/>
          </a:p>
        </p:txBody>
      </p:sp>
      <p:pic>
        <p:nvPicPr>
          <p:cNvPr id="8" name="Online-media 4" descr="YouTube video -link">
            <a:hlinkClick r:id="" action="ppaction://media"/>
            <a:extLst>
              <a:ext uri="{FF2B5EF4-FFF2-40B4-BE49-F238E27FC236}">
                <a16:creationId xmlns:a16="http://schemas.microsoft.com/office/drawing/2014/main" id="{443C9F11-F75D-9148-6672-1ECF233E0E02}"/>
              </a:ext>
            </a:extLst>
          </p:cNvPr>
          <p:cNvPicPr>
            <a:picLocks noGrp="1" noRot="1" noChangeAspect="1"/>
          </p:cNvPicPr>
          <p:nvPr>
            <p:ph sz="quarter" idx="4"/>
            <a:videoFile r:link="rId1"/>
          </p:nvPr>
        </p:nvPicPr>
        <p:blipFill>
          <a:blip r:embed="rId5"/>
          <a:stretch>
            <a:fillRect/>
          </a:stretch>
        </p:blipFill>
        <p:spPr>
          <a:xfrm>
            <a:off x="4409082" y="1264869"/>
            <a:ext cx="7392687" cy="4158386"/>
          </a:xfrm>
          <a:prstGeom prst="rect">
            <a:avLst/>
          </a:prstGeom>
          <a:noFill/>
        </p:spPr>
      </p:pic>
    </p:spTree>
    <p:extLst>
      <p:ext uri="{BB962C8B-B14F-4D97-AF65-F5344CB8AC3E}">
        <p14:creationId xmlns:p14="http://schemas.microsoft.com/office/powerpoint/2010/main" val="346903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speech bubble pattern with things that physical activity could do for you, such as joy, good feeling, new skills, variety, friends, endurance and concentration">
            <a:extLst>
              <a:ext uri="{FF2B5EF4-FFF2-40B4-BE49-F238E27FC236}">
                <a16:creationId xmlns:a16="http://schemas.microsoft.com/office/drawing/2014/main" id="{269A5A89-0146-278F-8903-C7A6074465CA}"/>
              </a:ext>
            </a:extLst>
          </p:cNvPr>
          <p:cNvPicPr>
            <a:picLocks noChangeAspect="1"/>
          </p:cNvPicPr>
          <p:nvPr/>
        </p:nvPicPr>
        <p:blipFill>
          <a:blip r:embed="rId3"/>
          <a:stretch>
            <a:fillRect/>
          </a:stretch>
        </p:blipFill>
        <p:spPr>
          <a:xfrm>
            <a:off x="2466698" y="1166495"/>
            <a:ext cx="7258604" cy="5554980"/>
          </a:xfrm>
          <a:prstGeom prst="rect">
            <a:avLst/>
          </a:prstGeom>
        </p:spPr>
      </p:pic>
      <p:sp>
        <p:nvSpPr>
          <p:cNvPr id="2" name="Title 1">
            <a:extLst>
              <a:ext uri="{FF2B5EF4-FFF2-40B4-BE49-F238E27FC236}">
                <a16:creationId xmlns:a16="http://schemas.microsoft.com/office/drawing/2014/main" id="{0F998CBE-5E31-E34A-9BB8-47396276C4E1}"/>
              </a:ext>
            </a:extLst>
          </p:cNvPr>
          <p:cNvSpPr>
            <a:spLocks noGrp="1"/>
          </p:cNvSpPr>
          <p:nvPr>
            <p:ph type="title"/>
          </p:nvPr>
        </p:nvSpPr>
        <p:spPr>
          <a:xfrm>
            <a:off x="839787" y="429622"/>
            <a:ext cx="10802863" cy="1325563"/>
          </a:xfrm>
        </p:spPr>
        <p:txBody>
          <a:bodyPr>
            <a:normAutofit fontScale="90000"/>
          </a:bodyPr>
          <a:lstStyle/>
          <a:p>
            <a:r>
              <a:rPr lang="en-GB" dirty="0"/>
              <a:t>What could physical activity do for you?</a:t>
            </a:r>
            <a:br>
              <a:rPr lang="en-GB" dirty="0"/>
            </a:br>
            <a:endParaRPr lang="en-GB" dirty="0"/>
          </a:p>
        </p:txBody>
      </p:sp>
      <p:sp>
        <p:nvSpPr>
          <p:cNvPr id="6" name="Date Placeholder 5">
            <a:extLst>
              <a:ext uri="{FF2B5EF4-FFF2-40B4-BE49-F238E27FC236}">
                <a16:creationId xmlns:a16="http://schemas.microsoft.com/office/drawing/2014/main" id="{FD79A005-6B03-0D48-96B3-99ECE5D77984}"/>
              </a:ext>
            </a:extLst>
          </p:cNvPr>
          <p:cNvSpPr>
            <a:spLocks noGrp="1"/>
          </p:cNvSpPr>
          <p:nvPr>
            <p:ph type="dt" sz="half" idx="10"/>
          </p:nvPr>
        </p:nvSpPr>
        <p:spPr/>
        <p:txBody>
          <a:bodyPr/>
          <a:lstStyle/>
          <a:p>
            <a:fld id="{F86E3D41-17F0-8D40-8664-79E89B956442}" type="datetime1">
              <a:rPr lang="fi-FI" smtClean="0"/>
              <a:t>18.10.2023</a:t>
            </a:fld>
            <a:endParaRPr lang="fi-FI" dirty="0"/>
          </a:p>
        </p:txBody>
      </p:sp>
    </p:spTree>
    <p:extLst>
      <p:ext uri="{BB962C8B-B14F-4D97-AF65-F5344CB8AC3E}">
        <p14:creationId xmlns:p14="http://schemas.microsoft.com/office/powerpoint/2010/main" val="412998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8CBE-5E31-E34A-9BB8-47396276C4E1}"/>
              </a:ext>
            </a:extLst>
          </p:cNvPr>
          <p:cNvSpPr>
            <a:spLocks noGrp="1"/>
          </p:cNvSpPr>
          <p:nvPr>
            <p:ph type="title"/>
          </p:nvPr>
        </p:nvSpPr>
        <p:spPr>
          <a:xfrm>
            <a:off x="839787" y="386897"/>
            <a:ext cx="5869125" cy="1325563"/>
          </a:xfrm>
        </p:spPr>
        <p:txBody>
          <a:bodyPr anchor="ctr">
            <a:normAutofit/>
          </a:bodyPr>
          <a:lstStyle/>
          <a:p>
            <a:r>
              <a:rPr lang="en-GB" dirty="0"/>
              <a:t>The benefits of physical activity</a:t>
            </a:r>
          </a:p>
        </p:txBody>
      </p:sp>
      <p:sp>
        <p:nvSpPr>
          <p:cNvPr id="3" name="Text Placeholder 2">
            <a:extLst>
              <a:ext uri="{FF2B5EF4-FFF2-40B4-BE49-F238E27FC236}">
                <a16:creationId xmlns:a16="http://schemas.microsoft.com/office/drawing/2014/main" id="{10469CC2-093E-734D-86E6-12352BD1A7F0}"/>
              </a:ext>
            </a:extLst>
          </p:cNvPr>
          <p:cNvSpPr>
            <a:spLocks noGrp="1"/>
          </p:cNvSpPr>
          <p:nvPr>
            <p:ph type="body" idx="1"/>
          </p:nvPr>
        </p:nvSpPr>
        <p:spPr>
          <a:xfrm>
            <a:off x="839788" y="1567543"/>
            <a:ext cx="5869125" cy="948418"/>
          </a:xfrm>
        </p:spPr>
        <p:txBody>
          <a:bodyPr anchor="b">
            <a:normAutofit/>
          </a:bodyPr>
          <a:lstStyle/>
          <a:p>
            <a:pPr>
              <a:lnSpc>
                <a:spcPct val="100000"/>
              </a:lnSpc>
            </a:pPr>
            <a:r>
              <a:rPr lang="en-GB" sz="1700" dirty="0"/>
              <a:t>Write down the benefits of physical activity on, for example, a Padlet wall. You can examine the topic from the following angles:</a:t>
            </a:r>
          </a:p>
        </p:txBody>
      </p:sp>
      <p:sp>
        <p:nvSpPr>
          <p:cNvPr id="4" name="Content Placeholder 3">
            <a:extLst>
              <a:ext uri="{FF2B5EF4-FFF2-40B4-BE49-F238E27FC236}">
                <a16:creationId xmlns:a16="http://schemas.microsoft.com/office/drawing/2014/main" id="{C2C4B55D-1B2A-B54B-AF58-C0960062D6A6}"/>
              </a:ext>
            </a:extLst>
          </p:cNvPr>
          <p:cNvSpPr>
            <a:spLocks noGrp="1"/>
          </p:cNvSpPr>
          <p:nvPr>
            <p:ph sz="half" idx="2"/>
          </p:nvPr>
        </p:nvSpPr>
        <p:spPr>
          <a:xfrm>
            <a:off x="839788" y="2779775"/>
            <a:ext cx="5869125" cy="3409887"/>
          </a:xfrm>
        </p:spPr>
        <p:txBody>
          <a:bodyPr>
            <a:normAutofit/>
          </a:bodyPr>
          <a:lstStyle/>
          <a:p>
            <a:pPr lvl="1"/>
            <a:r>
              <a:rPr lang="en-GB" sz="1800" dirty="0"/>
              <a:t>physical well-being</a:t>
            </a:r>
          </a:p>
          <a:p>
            <a:pPr lvl="1"/>
            <a:r>
              <a:rPr lang="en-GB" sz="1800" dirty="0"/>
              <a:t>psychological well-being</a:t>
            </a:r>
          </a:p>
          <a:p>
            <a:pPr lvl="1"/>
            <a:r>
              <a:rPr lang="en-GB" sz="1800" dirty="0"/>
              <a:t>social well-being</a:t>
            </a:r>
          </a:p>
          <a:p>
            <a:pPr lvl="1"/>
            <a:r>
              <a:rPr lang="en-GB" sz="1800" dirty="0"/>
              <a:t>learning</a:t>
            </a:r>
          </a:p>
          <a:p>
            <a:pPr lvl="1"/>
            <a:r>
              <a:rPr lang="en-GB" sz="1800" dirty="0"/>
              <a:t>diseases</a:t>
            </a:r>
            <a:br>
              <a:rPr lang="en-GB" sz="1800" dirty="0"/>
            </a:br>
            <a:endParaRPr lang="en-GB" sz="1800" dirty="0"/>
          </a:p>
          <a:p>
            <a:r>
              <a:rPr lang="en-GB" dirty="0"/>
              <a:t>Complete the list together. </a:t>
            </a:r>
          </a:p>
          <a:p>
            <a:r>
              <a:rPr lang="en-GB" dirty="0">
                <a:hlinkClick r:id="rId3"/>
              </a:rPr>
              <a:t>More information in Finnish</a:t>
            </a:r>
          </a:p>
        </p:txBody>
      </p:sp>
      <p:pic>
        <p:nvPicPr>
          <p:cNvPr id="9" name="Content Placeholder 8" descr="A person is standing with a backpack on her back and she is holding a book in her hand in the library">
            <a:extLst>
              <a:ext uri="{FF2B5EF4-FFF2-40B4-BE49-F238E27FC236}">
                <a16:creationId xmlns:a16="http://schemas.microsoft.com/office/drawing/2014/main" id="{D4FF2B7F-1FC6-520E-BD17-6F559A2F77AB}"/>
              </a:ext>
            </a:extLst>
          </p:cNvPr>
          <p:cNvPicPr>
            <a:picLocks noGrp="1" noChangeAspect="1"/>
          </p:cNvPicPr>
          <p:nvPr>
            <p:ph sz="quarter" idx="4"/>
          </p:nvPr>
        </p:nvPicPr>
        <p:blipFill rotWithShape="1">
          <a:blip r:embed="rId4" cstate="screen">
            <a:extLst>
              <a:ext uri="{28A0092B-C50C-407E-A947-70E740481C1C}">
                <a14:useLocalDpi xmlns:a14="http://schemas.microsoft.com/office/drawing/2010/main"/>
              </a:ext>
            </a:extLst>
          </a:blip>
          <a:srcRect b="-1"/>
          <a:stretch/>
        </p:blipFill>
        <p:spPr>
          <a:xfrm>
            <a:off x="7008812" y="0"/>
            <a:ext cx="5183188" cy="6867525"/>
          </a:xfrm>
          <a:noFill/>
        </p:spPr>
      </p:pic>
      <p:sp>
        <p:nvSpPr>
          <p:cNvPr id="6" name="Date Placeholder 5">
            <a:extLst>
              <a:ext uri="{FF2B5EF4-FFF2-40B4-BE49-F238E27FC236}">
                <a16:creationId xmlns:a16="http://schemas.microsoft.com/office/drawing/2014/main" id="{FD79A005-6B03-0D48-96B3-99ECE5D77984}"/>
              </a:ext>
            </a:extLst>
          </p:cNvPr>
          <p:cNvSpPr>
            <a:spLocks noGrp="1"/>
          </p:cNvSpPr>
          <p:nvPr>
            <p:ph type="dt" sz="half" idx="10"/>
          </p:nvPr>
        </p:nvSpPr>
        <p:spPr>
          <a:xfrm>
            <a:off x="4858750" y="6356350"/>
            <a:ext cx="3423402" cy="365125"/>
          </a:xfrm>
        </p:spPr>
        <p:txBody>
          <a:bodyPr anchor="ctr">
            <a:normAutofit/>
          </a:bodyPr>
          <a:lstStyle/>
          <a:p>
            <a:pPr>
              <a:spcAft>
                <a:spcPts val="600"/>
              </a:spcAft>
            </a:pPr>
            <a:fld id="{F86E3D41-17F0-8D40-8664-79E89B956442}" type="datetime1">
              <a:rPr lang="fi-FI" smtClean="0"/>
              <a:pPr>
                <a:spcAft>
                  <a:spcPts val="600"/>
                </a:spcAft>
              </a:pPr>
              <a:t>18.10.2023</a:t>
            </a:fld>
            <a:endParaRPr lang="fi-FI" dirty="0"/>
          </a:p>
        </p:txBody>
      </p:sp>
    </p:spTree>
    <p:extLst>
      <p:ext uri="{BB962C8B-B14F-4D97-AF65-F5344CB8AC3E}">
        <p14:creationId xmlns:p14="http://schemas.microsoft.com/office/powerpoint/2010/main" val="3539508803"/>
      </p:ext>
    </p:extLst>
  </p:cSld>
  <p:clrMapOvr>
    <a:masterClrMapping/>
  </p:clrMapOvr>
</p:sld>
</file>

<file path=ppt/theme/theme1.xml><?xml version="1.0" encoding="utf-8"?>
<a:theme xmlns:a="http://schemas.openxmlformats.org/drawingml/2006/main" name="SmartMoves-PPtheme">
  <a:themeElements>
    <a:clrScheme name="SmartMoves">
      <a:dk1>
        <a:srgbClr val="000000"/>
      </a:dk1>
      <a:lt1>
        <a:srgbClr val="FFFFFF"/>
      </a:lt1>
      <a:dk2>
        <a:srgbClr val="44546A"/>
      </a:dk2>
      <a:lt2>
        <a:srgbClr val="E7E6E6"/>
      </a:lt2>
      <a:accent1>
        <a:srgbClr val="4154A0"/>
      </a:accent1>
      <a:accent2>
        <a:srgbClr val="E54922"/>
      </a:accent2>
      <a:accent3>
        <a:srgbClr val="DCDCDC"/>
      </a:accent3>
      <a:accent4>
        <a:srgbClr val="333333"/>
      </a:accent4>
      <a:accent5>
        <a:srgbClr val="586FD7"/>
      </a:accent5>
      <a:accent6>
        <a:srgbClr val="FF4724"/>
      </a:accent6>
      <a:hlink>
        <a:srgbClr val="E54922"/>
      </a:hlink>
      <a:folHlink>
        <a:srgbClr val="E5492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artMoves-PPtheme" id="{DF0EE0B5-7743-3649-BC09-C2CC0F341F1E}" vid="{1325E090-D330-D749-8008-4FC39F7750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5F4184667B7EB745A828D9EF66FDAC96" ma:contentTypeVersion="15" ma:contentTypeDescription="Luo uusi asiakirja." ma:contentTypeScope="" ma:versionID="b1d740ec46fa79c1a37fc2fbd9a6ceb6">
  <xsd:schema xmlns:xsd="http://www.w3.org/2001/XMLSchema" xmlns:xs="http://www.w3.org/2001/XMLSchema" xmlns:p="http://schemas.microsoft.com/office/2006/metadata/properties" xmlns:ns2="d4ed83eb-63e2-4db7-a6bd-f518f3369906" xmlns:ns3="5611a9dc-3f28-4533-8392-5777bfda29df" targetNamespace="http://schemas.microsoft.com/office/2006/metadata/properties" ma:root="true" ma:fieldsID="d09414c1429e3cabe982b6b6841017ac" ns2:_="" ns3:_="">
    <xsd:import namespace="d4ed83eb-63e2-4db7-a6bd-f518f3369906"/>
    <xsd:import namespace="5611a9dc-3f28-4533-8392-5777bfda29d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ed83eb-63e2-4db7-a6bd-f518f33699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1dc3b4af-910d-4970-8302-f64bd74374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11a9dc-3f28-4533-8392-5777bfda29df"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1" nillable="true" ma:displayName="Taxonomy Catch All Column" ma:hidden="true" ma:list="{82e7bbb2-e9b2-457d-96e4-900b8dda22f6}" ma:internalName="TaxCatchAll" ma:showField="CatchAllData" ma:web="5611a9dc-3f28-4533-8392-5777bfda29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ed83eb-63e2-4db7-a6bd-f518f3369906">
      <Terms xmlns="http://schemas.microsoft.com/office/infopath/2007/PartnerControls"/>
    </lcf76f155ced4ddcb4097134ff3c332f>
    <TaxCatchAll xmlns="5611a9dc-3f28-4533-8392-5777bfda29df" xsi:nil="true"/>
  </documentManagement>
</p:properties>
</file>

<file path=customXml/itemProps1.xml><?xml version="1.0" encoding="utf-8"?>
<ds:datastoreItem xmlns:ds="http://schemas.openxmlformats.org/officeDocument/2006/customXml" ds:itemID="{53AE757F-D399-4B26-BAA1-C920C22DDC90}">
  <ds:schemaRefs>
    <ds:schemaRef ds:uri="http://schemas.microsoft.com/sharepoint/v3/contenttype/forms"/>
  </ds:schemaRefs>
</ds:datastoreItem>
</file>

<file path=customXml/itemProps2.xml><?xml version="1.0" encoding="utf-8"?>
<ds:datastoreItem xmlns:ds="http://schemas.openxmlformats.org/officeDocument/2006/customXml" ds:itemID="{D809EA15-0E34-40A1-8A88-B35FD2F61B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ed83eb-63e2-4db7-a6bd-f518f3369906"/>
    <ds:schemaRef ds:uri="5611a9dc-3f28-4533-8392-5777bfda29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3E5BBE-6A1A-4073-AB8A-F86098003EFA}">
  <ds:schemaRefs>
    <ds:schemaRef ds:uri="http://purl.org/dc/terms/"/>
    <ds:schemaRef ds:uri="http://schemas.microsoft.com/office/2006/documentManagement/types"/>
    <ds:schemaRef ds:uri="http://purl.org/dc/dcmitype/"/>
    <ds:schemaRef ds:uri="5611a9dc-3f28-4533-8392-5777bfda29df"/>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d4ed83eb-63e2-4db7-a6bd-f518f336990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SmartMoves-PPtheme</Template>
  <TotalTime>1170</TotalTime>
  <Words>2293</Words>
  <Application>Microsoft Office PowerPoint</Application>
  <PresentationFormat>Laajakuva</PresentationFormat>
  <Paragraphs>297</Paragraphs>
  <Slides>54</Slides>
  <Notes>35</Notes>
  <HiddenSlides>0</HiddenSlides>
  <MMClips>5</MMClips>
  <ScaleCrop>false</ScaleCrop>
  <HeadingPairs>
    <vt:vector size="4" baseType="variant">
      <vt:variant>
        <vt:lpstr>Teema</vt:lpstr>
      </vt:variant>
      <vt:variant>
        <vt:i4>1</vt:i4>
      </vt:variant>
      <vt:variant>
        <vt:lpstr>Dian otsikot</vt:lpstr>
      </vt:variant>
      <vt:variant>
        <vt:i4>54</vt:i4>
      </vt:variant>
    </vt:vector>
  </HeadingPairs>
  <TitlesOfParts>
    <vt:vector size="55" baseType="lpstr">
      <vt:lpstr>SmartMoves-PPtheme</vt:lpstr>
      <vt:lpstr>PowerPoint-esitys</vt:lpstr>
      <vt:lpstr>Physical activity</vt:lpstr>
      <vt:lpstr>Objectives</vt:lpstr>
      <vt:lpstr>Lesson 1  Physical activity Benefits of physical activity Sedentary behaviour Physical activity recommendation</vt:lpstr>
      <vt:lpstr>Discuss together </vt:lpstr>
      <vt:lpstr>What is physical activity?</vt:lpstr>
      <vt:lpstr>Why should we be physically active?</vt:lpstr>
      <vt:lpstr>What could physical activity do for you? </vt:lpstr>
      <vt:lpstr>The benefits of physical activity</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Sedentary behaviour is like poison for your body</vt:lpstr>
      <vt:lpstr>How do long periods of sitting or sedentary behaviour affect our health?</vt:lpstr>
      <vt:lpstr>It’s always a good idea to take breaks in sedentary behaviour</vt:lpstr>
      <vt:lpstr>Physical activity recommen-dation for 7–17-year-olds</vt:lpstr>
      <vt:lpstr>Active quiz  - Stand up. - March in place between the answers. </vt:lpstr>
      <vt:lpstr>PowerPoint-esitys</vt:lpstr>
      <vt:lpstr>PowerPoint-esitys</vt:lpstr>
      <vt:lpstr>PowerPoint-esitys</vt:lpstr>
      <vt:lpstr>PowerPoint-esitys</vt:lpstr>
      <vt:lpstr>PowerPoint-esitys</vt:lpstr>
      <vt:lpstr>PowerPoint-esitys</vt:lpstr>
      <vt:lpstr>PowerPoint-esitys</vt:lpstr>
      <vt:lpstr>Correct answer</vt:lpstr>
      <vt:lpstr>PowerPoint-esitys</vt:lpstr>
      <vt:lpstr>PowerPoint-esitys</vt:lpstr>
      <vt:lpstr>Physical activity recommendation for  7–17-year-olds</vt:lpstr>
      <vt:lpstr>Light, moderate  and vigorous  physical activity</vt:lpstr>
      <vt:lpstr>Physical activity to improve endurance</vt:lpstr>
      <vt:lpstr>Physical activity to strengthen your muscles and bones</vt:lpstr>
      <vt:lpstr>Research data on the physical activity of young people</vt:lpstr>
      <vt:lpstr>Diary</vt:lpstr>
      <vt:lpstr>Lesson 2  My physical activity Physical activity and safety Physical activity and working life</vt:lpstr>
      <vt:lpstr>My physical  activity</vt:lpstr>
      <vt:lpstr>My physical activity during the week</vt:lpstr>
      <vt:lpstr>My sleep during the week</vt:lpstr>
      <vt:lpstr>Plan for the future</vt:lpstr>
      <vt:lpstr>Make a plan for increasing physical activity or sleep</vt:lpstr>
      <vt:lpstr>SMART goals</vt:lpstr>
      <vt:lpstr>Brain break!</vt:lpstr>
      <vt:lpstr>Physical activity and safety  Can physical activity have negative effects?</vt:lpstr>
      <vt:lpstr>First aid and  treatment of  sports injuries</vt:lpstr>
      <vt:lpstr>Physical activity and working life</vt:lpstr>
      <vt:lpstr>Occupational capacity</vt:lpstr>
      <vt:lpstr>Reflect</vt:lpstr>
      <vt:lpstr>How can a person maintain health-promoting lifestyles and prevent those that endanger health?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Aino Taskinen</dc:creator>
  <cp:lastModifiedBy>Teea Mäkinen</cp:lastModifiedBy>
  <cp:revision>10</cp:revision>
  <cp:lastPrinted>2023-03-22T09:58:37Z</cp:lastPrinted>
  <dcterms:created xsi:type="dcterms:W3CDTF">2020-11-13T11:05:14Z</dcterms:created>
  <dcterms:modified xsi:type="dcterms:W3CDTF">2023-10-18T07:35:57Z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0x0101005F4184667B7EB745A828D9EF66FDAC96</vt:lpwstr>
  </property>
  <property fmtid="{D5CDD505-2E9C-101B-9397-08002B2CF9AE}" pid="3" name="MediaServiceImageTags">
    <vt:lpwstr/>
  </property>
</Properties>
</file>