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25"/>
  </p:notesMasterIdLst>
  <p:sldIdLst>
    <p:sldId id="274" r:id="rId5"/>
    <p:sldId id="256" r:id="rId6"/>
    <p:sldId id="301" r:id="rId7"/>
    <p:sldId id="267" r:id="rId8"/>
    <p:sldId id="259" r:id="rId9"/>
    <p:sldId id="266" r:id="rId10"/>
    <p:sldId id="270" r:id="rId11"/>
    <p:sldId id="288" r:id="rId12"/>
    <p:sldId id="287" r:id="rId13"/>
    <p:sldId id="286" r:id="rId14"/>
    <p:sldId id="289" r:id="rId15"/>
    <p:sldId id="294" r:id="rId16"/>
    <p:sldId id="282" r:id="rId17"/>
    <p:sldId id="300" r:id="rId18"/>
    <p:sldId id="295" r:id="rId19"/>
    <p:sldId id="292" r:id="rId20"/>
    <p:sldId id="297" r:id="rId21"/>
    <p:sldId id="285" r:id="rId22"/>
    <p:sldId id="296" r:id="rId23"/>
    <p:sldId id="277" r:id="rId24"/>
  </p:sldIdLst>
  <p:sldSz cx="12192000" cy="6858000"/>
  <p:notesSz cx="6858000" cy="9144000"/>
  <p:defaultText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F2605DF-BAF8-4451-B3BC-117C6B08C08B}" v="356" dt="2026-09-16T06:39:28.638"/>
  </p1510:revLst>
</p1510:revInfo>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Vaalea tyyli 1 - Korostus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Vaalea tyyli 3 - Korostus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E8B1032C-EA38-4F05-BA0D-38AFFFC7BED3}" styleName="Vaalea tyyli 3 - Korostus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0E3FDE45-AF77-4B5C-9715-49D594BDF05E}" styleName="Vaalea tyyli 1 - Korostus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CAF9ED-07DC-4A11-8D7F-57B35C25682E}" styleName="Normaali tyyli 1 - Korostus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43" autoAdjust="0"/>
    <p:restoredTop sz="86441" autoAdjust="0"/>
  </p:normalViewPr>
  <p:slideViewPr>
    <p:cSldViewPr snapToGrid="0">
      <p:cViewPr>
        <p:scale>
          <a:sx n="60" d="100"/>
          <a:sy n="60" d="100"/>
        </p:scale>
        <p:origin x="1740" y="858"/>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eea Mäkinen" userId="62331092-9d66-49e8-971b-ba4f0b4574a1" providerId="ADAL" clId="{682C4DA8-C431-4D1B-8C34-8669083E7E41}"/>
    <pc:docChg chg="undo redo custSel addSld delSld modSld">
      <pc:chgData name="Teea Mäkinen" userId="62331092-9d66-49e8-971b-ba4f0b4574a1" providerId="ADAL" clId="{682C4DA8-C431-4D1B-8C34-8669083E7E41}" dt="2026-09-16T06:57:09.280" v="1215" actId="962"/>
      <pc:docMkLst>
        <pc:docMk/>
      </pc:docMkLst>
      <pc:sldChg chg="delSp modSp mod">
        <pc:chgData name="Teea Mäkinen" userId="62331092-9d66-49e8-971b-ba4f0b4574a1" providerId="ADAL" clId="{682C4DA8-C431-4D1B-8C34-8669083E7E41}" dt="2026-09-15T09:11:04.556" v="1120" actId="962"/>
        <pc:sldMkLst>
          <pc:docMk/>
          <pc:sldMk cId="4058379107" sldId="256"/>
        </pc:sldMkLst>
        <pc:picChg chg="mod">
          <ac:chgData name="Teea Mäkinen" userId="62331092-9d66-49e8-971b-ba4f0b4574a1" providerId="ADAL" clId="{682C4DA8-C431-4D1B-8C34-8669083E7E41}" dt="2026-09-15T09:11:04.556" v="1120" actId="962"/>
          <ac:picMkLst>
            <pc:docMk/>
            <pc:sldMk cId="4058379107" sldId="256"/>
            <ac:picMk id="4" creationId="{537DC976-BC62-9EDF-00DB-EF77DC66FF88}"/>
          </ac:picMkLst>
        </pc:picChg>
      </pc:sldChg>
      <pc:sldChg chg="modSp mod">
        <pc:chgData name="Teea Mäkinen" userId="62331092-9d66-49e8-971b-ba4f0b4574a1" providerId="ADAL" clId="{682C4DA8-C431-4D1B-8C34-8669083E7E41}" dt="2026-09-16T06:56:13.248" v="1187" actId="962"/>
        <pc:sldMkLst>
          <pc:docMk/>
          <pc:sldMk cId="757695867" sldId="259"/>
        </pc:sldMkLst>
        <pc:spChg chg="mod">
          <ac:chgData name="Teea Mäkinen" userId="62331092-9d66-49e8-971b-ba4f0b4574a1" providerId="ADAL" clId="{682C4DA8-C431-4D1B-8C34-8669083E7E41}" dt="2026-09-15T09:15:41.795" v="1151" actId="1036"/>
          <ac:spMkLst>
            <pc:docMk/>
            <pc:sldMk cId="757695867" sldId="259"/>
            <ac:spMk id="2" creationId="{3278E19D-508A-CE4A-8B4C-8143F35A44F8}"/>
          </ac:spMkLst>
        </pc:spChg>
        <pc:picChg chg="mod">
          <ac:chgData name="Teea Mäkinen" userId="62331092-9d66-49e8-971b-ba4f0b4574a1" providerId="ADAL" clId="{682C4DA8-C431-4D1B-8C34-8669083E7E41}" dt="2026-09-16T06:56:07.892" v="1178" actId="962"/>
          <ac:picMkLst>
            <pc:docMk/>
            <pc:sldMk cId="757695867" sldId="259"/>
            <ac:picMk id="5" creationId="{62BB3718-75F6-4E74-4A04-9AAB6CD48A70}"/>
          </ac:picMkLst>
        </pc:picChg>
        <pc:picChg chg="mod">
          <ac:chgData name="Teea Mäkinen" userId="62331092-9d66-49e8-971b-ba4f0b4574a1" providerId="ADAL" clId="{682C4DA8-C431-4D1B-8C34-8669083E7E41}" dt="2026-09-16T06:56:08.448" v="1179" actId="962"/>
          <ac:picMkLst>
            <pc:docMk/>
            <pc:sldMk cId="757695867" sldId="259"/>
            <ac:picMk id="6" creationId="{7958AB11-34ED-3B82-629D-B0F75F7620C8}"/>
          </ac:picMkLst>
        </pc:picChg>
        <pc:picChg chg="mod">
          <ac:chgData name="Teea Mäkinen" userId="62331092-9d66-49e8-971b-ba4f0b4574a1" providerId="ADAL" clId="{682C4DA8-C431-4D1B-8C34-8669083E7E41}" dt="2026-09-16T06:56:09.034" v="1180" actId="962"/>
          <ac:picMkLst>
            <pc:docMk/>
            <pc:sldMk cId="757695867" sldId="259"/>
            <ac:picMk id="7" creationId="{896872AF-8B89-2B36-4088-08A1D49D669C}"/>
          </ac:picMkLst>
        </pc:picChg>
        <pc:picChg chg="mod">
          <ac:chgData name="Teea Mäkinen" userId="62331092-9d66-49e8-971b-ba4f0b4574a1" providerId="ADAL" clId="{682C4DA8-C431-4D1B-8C34-8669083E7E41}" dt="2026-09-16T06:56:09.577" v="1181" actId="962"/>
          <ac:picMkLst>
            <pc:docMk/>
            <pc:sldMk cId="757695867" sldId="259"/>
            <ac:picMk id="8" creationId="{A2913269-33BC-D3B9-2CC5-56722E30DC6D}"/>
          </ac:picMkLst>
        </pc:picChg>
        <pc:picChg chg="mod">
          <ac:chgData name="Teea Mäkinen" userId="62331092-9d66-49e8-971b-ba4f0b4574a1" providerId="ADAL" clId="{682C4DA8-C431-4D1B-8C34-8669083E7E41}" dt="2026-09-16T06:56:10.082" v="1182" actId="962"/>
          <ac:picMkLst>
            <pc:docMk/>
            <pc:sldMk cId="757695867" sldId="259"/>
            <ac:picMk id="9" creationId="{45AF4655-AC78-A243-9326-FE8CE7C3C154}"/>
          </ac:picMkLst>
        </pc:picChg>
        <pc:picChg chg="mod">
          <ac:chgData name="Teea Mäkinen" userId="62331092-9d66-49e8-971b-ba4f0b4574a1" providerId="ADAL" clId="{682C4DA8-C431-4D1B-8C34-8669083E7E41}" dt="2026-09-16T06:56:10.721" v="1183" actId="962"/>
          <ac:picMkLst>
            <pc:docMk/>
            <pc:sldMk cId="757695867" sldId="259"/>
            <ac:picMk id="10" creationId="{CD1727C8-9493-6D0D-0F41-D149EB9F2784}"/>
          </ac:picMkLst>
        </pc:picChg>
        <pc:picChg chg="mod">
          <ac:chgData name="Teea Mäkinen" userId="62331092-9d66-49e8-971b-ba4f0b4574a1" providerId="ADAL" clId="{682C4DA8-C431-4D1B-8C34-8669083E7E41}" dt="2026-09-16T06:56:11.216" v="1184" actId="962"/>
          <ac:picMkLst>
            <pc:docMk/>
            <pc:sldMk cId="757695867" sldId="259"/>
            <ac:picMk id="11" creationId="{E76B27B3-A3A4-EEF5-17A3-36FA5B1FBC46}"/>
          </ac:picMkLst>
        </pc:picChg>
        <pc:picChg chg="mod">
          <ac:chgData name="Teea Mäkinen" userId="62331092-9d66-49e8-971b-ba4f0b4574a1" providerId="ADAL" clId="{682C4DA8-C431-4D1B-8C34-8669083E7E41}" dt="2026-09-16T06:56:11.937" v="1185" actId="962"/>
          <ac:picMkLst>
            <pc:docMk/>
            <pc:sldMk cId="757695867" sldId="259"/>
            <ac:picMk id="12" creationId="{2853BF74-EE88-1FBD-FB9A-7A34BDFC74B1}"/>
          </ac:picMkLst>
        </pc:picChg>
        <pc:picChg chg="mod">
          <ac:chgData name="Teea Mäkinen" userId="62331092-9d66-49e8-971b-ba4f0b4574a1" providerId="ADAL" clId="{682C4DA8-C431-4D1B-8C34-8669083E7E41}" dt="2026-09-16T06:56:12.466" v="1186" actId="962"/>
          <ac:picMkLst>
            <pc:docMk/>
            <pc:sldMk cId="757695867" sldId="259"/>
            <ac:picMk id="13" creationId="{7DA1030B-89FC-A205-ED21-5CDCAA29F0DA}"/>
          </ac:picMkLst>
        </pc:picChg>
        <pc:picChg chg="mod">
          <ac:chgData name="Teea Mäkinen" userId="62331092-9d66-49e8-971b-ba4f0b4574a1" providerId="ADAL" clId="{682C4DA8-C431-4D1B-8C34-8669083E7E41}" dt="2026-09-16T06:56:13.248" v="1187" actId="962"/>
          <ac:picMkLst>
            <pc:docMk/>
            <pc:sldMk cId="757695867" sldId="259"/>
            <ac:picMk id="14" creationId="{0C1FDE98-427F-FA99-D578-9A6AE9A1C5AA}"/>
          </ac:picMkLst>
        </pc:picChg>
      </pc:sldChg>
      <pc:sldChg chg="modSp del mod">
        <pc:chgData name="Teea Mäkinen" userId="62331092-9d66-49e8-971b-ba4f0b4574a1" providerId="ADAL" clId="{682C4DA8-C431-4D1B-8C34-8669083E7E41}" dt="2026-09-15T09:14:47.577" v="1149" actId="2696"/>
        <pc:sldMkLst>
          <pc:docMk/>
          <pc:sldMk cId="2916407602" sldId="263"/>
        </pc:sldMkLst>
      </pc:sldChg>
      <pc:sldChg chg="modSp mod">
        <pc:chgData name="Teea Mäkinen" userId="62331092-9d66-49e8-971b-ba4f0b4574a1" providerId="ADAL" clId="{682C4DA8-C431-4D1B-8C34-8669083E7E41}" dt="2026-09-04T06:07:27.625" v="0" actId="962"/>
        <pc:sldMkLst>
          <pc:docMk/>
          <pc:sldMk cId="170654056" sldId="266"/>
        </pc:sldMkLst>
        <pc:picChg chg="mod">
          <ac:chgData name="Teea Mäkinen" userId="62331092-9d66-49e8-971b-ba4f0b4574a1" providerId="ADAL" clId="{682C4DA8-C431-4D1B-8C34-8669083E7E41}" dt="2026-09-04T06:07:27.625" v="0" actId="962"/>
          <ac:picMkLst>
            <pc:docMk/>
            <pc:sldMk cId="170654056" sldId="266"/>
            <ac:picMk id="5" creationId="{F5474ED5-60D1-4275-6E74-CCE8553086D5}"/>
          </ac:picMkLst>
        </pc:picChg>
      </pc:sldChg>
      <pc:sldChg chg="modSp mod">
        <pc:chgData name="Teea Mäkinen" userId="62331092-9d66-49e8-971b-ba4f0b4574a1" providerId="ADAL" clId="{682C4DA8-C431-4D1B-8C34-8669083E7E41}" dt="2026-09-04T06:07:57.659" v="90" actId="962"/>
        <pc:sldMkLst>
          <pc:docMk/>
          <pc:sldMk cId="4129989624" sldId="270"/>
        </pc:sldMkLst>
        <pc:picChg chg="mod">
          <ac:chgData name="Teea Mäkinen" userId="62331092-9d66-49e8-971b-ba4f0b4574a1" providerId="ADAL" clId="{682C4DA8-C431-4D1B-8C34-8669083E7E41}" dt="2026-09-04T06:07:57.659" v="90" actId="962"/>
          <ac:picMkLst>
            <pc:docMk/>
            <pc:sldMk cId="4129989624" sldId="270"/>
            <ac:picMk id="8" creationId="{1BBEC38E-4DB2-194A-859F-95F6B649B218}"/>
          </ac:picMkLst>
        </pc:picChg>
      </pc:sldChg>
      <pc:sldChg chg="addSp modSp mod">
        <pc:chgData name="Teea Mäkinen" userId="62331092-9d66-49e8-971b-ba4f0b4574a1" providerId="ADAL" clId="{682C4DA8-C431-4D1B-8C34-8669083E7E41}" dt="2026-09-16T06:55:54.927" v="1177"/>
        <pc:sldMkLst>
          <pc:docMk/>
          <pc:sldMk cId="3108811457" sldId="274"/>
        </pc:sldMkLst>
        <pc:spChg chg="add mod ord">
          <ac:chgData name="Teea Mäkinen" userId="62331092-9d66-49e8-971b-ba4f0b4574a1" providerId="ADAL" clId="{682C4DA8-C431-4D1B-8C34-8669083E7E41}" dt="2026-09-16T06:55:54.927" v="1177"/>
          <ac:spMkLst>
            <pc:docMk/>
            <pc:sldMk cId="3108811457" sldId="274"/>
            <ac:spMk id="4" creationId="{953A5BBF-83B8-B4AA-37DB-0724E63BC454}"/>
          </ac:spMkLst>
        </pc:spChg>
      </pc:sldChg>
      <pc:sldChg chg="modSp mod">
        <pc:chgData name="Teea Mäkinen" userId="62331092-9d66-49e8-971b-ba4f0b4574a1" providerId="ADAL" clId="{682C4DA8-C431-4D1B-8C34-8669083E7E41}" dt="2026-09-16T06:57:09.280" v="1215" actId="962"/>
        <pc:sldMkLst>
          <pc:docMk/>
          <pc:sldMk cId="4066066417" sldId="277"/>
        </pc:sldMkLst>
        <pc:spChg chg="mod">
          <ac:chgData name="Teea Mäkinen" userId="62331092-9d66-49e8-971b-ba4f0b4574a1" providerId="ADAL" clId="{682C4DA8-C431-4D1B-8C34-8669083E7E41}" dt="2026-09-16T06:57:08.215" v="1213" actId="962"/>
          <ac:spMkLst>
            <pc:docMk/>
            <pc:sldMk cId="4066066417" sldId="277"/>
            <ac:spMk id="6" creationId="{3AD640DD-EFC4-2142-A342-E0025A9AA985}"/>
          </ac:spMkLst>
        </pc:spChg>
        <pc:spChg chg="mod">
          <ac:chgData name="Teea Mäkinen" userId="62331092-9d66-49e8-971b-ba4f0b4574a1" providerId="ADAL" clId="{682C4DA8-C431-4D1B-8C34-8669083E7E41}" dt="2026-09-16T06:57:09.280" v="1215" actId="962"/>
          <ac:spMkLst>
            <pc:docMk/>
            <pc:sldMk cId="4066066417" sldId="277"/>
            <ac:spMk id="8" creationId="{6D82211D-291D-8A42-BED1-666EAE463A11}"/>
          </ac:spMkLst>
        </pc:spChg>
        <pc:picChg chg="mod">
          <ac:chgData name="Teea Mäkinen" userId="62331092-9d66-49e8-971b-ba4f0b4574a1" providerId="ADAL" clId="{682C4DA8-C431-4D1B-8C34-8669083E7E41}" dt="2026-09-16T06:57:05.485" v="1212" actId="962"/>
          <ac:picMkLst>
            <pc:docMk/>
            <pc:sldMk cId="4066066417" sldId="277"/>
            <ac:picMk id="4" creationId="{107007C0-030C-8A4F-93F2-665F0B25F866}"/>
          </ac:picMkLst>
        </pc:picChg>
        <pc:picChg chg="mod">
          <ac:chgData name="Teea Mäkinen" userId="62331092-9d66-49e8-971b-ba4f0b4574a1" providerId="ADAL" clId="{682C4DA8-C431-4D1B-8C34-8669083E7E41}" dt="2026-09-16T06:57:08.786" v="1214" actId="962"/>
          <ac:picMkLst>
            <pc:docMk/>
            <pc:sldMk cId="4066066417" sldId="277"/>
            <ac:picMk id="7" creationId="{18D7001B-95BA-FB49-B3B9-5A097C613ECF}"/>
          </ac:picMkLst>
        </pc:picChg>
        <pc:picChg chg="mod">
          <ac:chgData name="Teea Mäkinen" userId="62331092-9d66-49e8-971b-ba4f0b4574a1" providerId="ADAL" clId="{682C4DA8-C431-4D1B-8C34-8669083E7E41}" dt="2026-09-15T09:17:34.895" v="1158" actId="962"/>
          <ac:picMkLst>
            <pc:docMk/>
            <pc:sldMk cId="4066066417" sldId="277"/>
            <ac:picMk id="9" creationId="{1BAE29B4-D2D7-7742-BE64-113D82E24549}"/>
          </ac:picMkLst>
        </pc:picChg>
      </pc:sldChg>
      <pc:sldChg chg="modSp mod">
        <pc:chgData name="Teea Mäkinen" userId="62331092-9d66-49e8-971b-ba4f0b4574a1" providerId="ADAL" clId="{682C4DA8-C431-4D1B-8C34-8669083E7E41}" dt="2026-09-04T06:26:18.183" v="669" actId="114"/>
        <pc:sldMkLst>
          <pc:docMk/>
          <pc:sldMk cId="2670829395" sldId="282"/>
        </pc:sldMkLst>
        <pc:spChg chg="mod">
          <ac:chgData name="Teea Mäkinen" userId="62331092-9d66-49e8-971b-ba4f0b4574a1" providerId="ADAL" clId="{682C4DA8-C431-4D1B-8C34-8669083E7E41}" dt="2026-09-04T06:26:18.183" v="669" actId="114"/>
          <ac:spMkLst>
            <pc:docMk/>
            <pc:sldMk cId="2670829395" sldId="282"/>
            <ac:spMk id="3" creationId="{A57F04D1-E6F4-E4F5-201B-5A98CC802EE9}"/>
          </ac:spMkLst>
        </pc:spChg>
        <pc:picChg chg="mod">
          <ac:chgData name="Teea Mäkinen" userId="62331092-9d66-49e8-971b-ba4f0b4574a1" providerId="ADAL" clId="{682C4DA8-C431-4D1B-8C34-8669083E7E41}" dt="2026-09-04T06:08:40.433" v="111" actId="962"/>
          <ac:picMkLst>
            <pc:docMk/>
            <pc:sldMk cId="2670829395" sldId="282"/>
            <ac:picMk id="5" creationId="{12B5A6A3-478C-C73A-10F2-BCADBE198B82}"/>
          </ac:picMkLst>
        </pc:picChg>
      </pc:sldChg>
      <pc:sldChg chg="modSp mod">
        <pc:chgData name="Teea Mäkinen" userId="62331092-9d66-49e8-971b-ba4f0b4574a1" providerId="ADAL" clId="{682C4DA8-C431-4D1B-8C34-8669083E7E41}" dt="2026-09-16T06:56:56.455" v="1211" actId="962"/>
        <pc:sldMkLst>
          <pc:docMk/>
          <pc:sldMk cId="3102898175" sldId="285"/>
        </pc:sldMkLst>
        <pc:picChg chg="mod">
          <ac:chgData name="Teea Mäkinen" userId="62331092-9d66-49e8-971b-ba4f0b4574a1" providerId="ADAL" clId="{682C4DA8-C431-4D1B-8C34-8669083E7E41}" dt="2026-09-16T06:56:51.390" v="1202" actId="962"/>
          <ac:picMkLst>
            <pc:docMk/>
            <pc:sldMk cId="3102898175" sldId="285"/>
            <ac:picMk id="3" creationId="{34651F23-0B75-D8A6-432E-979443A5647E}"/>
          </ac:picMkLst>
        </pc:picChg>
        <pc:picChg chg="mod">
          <ac:chgData name="Teea Mäkinen" userId="62331092-9d66-49e8-971b-ba4f0b4574a1" providerId="ADAL" clId="{682C4DA8-C431-4D1B-8C34-8669083E7E41}" dt="2026-09-16T06:56:51.921" v="1203" actId="962"/>
          <ac:picMkLst>
            <pc:docMk/>
            <pc:sldMk cId="3102898175" sldId="285"/>
            <ac:picMk id="4" creationId="{5EE560F0-3682-EB98-89BB-F36D3236523E}"/>
          </ac:picMkLst>
        </pc:picChg>
        <pc:picChg chg="mod">
          <ac:chgData name="Teea Mäkinen" userId="62331092-9d66-49e8-971b-ba4f0b4574a1" providerId="ADAL" clId="{682C4DA8-C431-4D1B-8C34-8669083E7E41}" dt="2026-09-16T06:56:52.642" v="1204" actId="962"/>
          <ac:picMkLst>
            <pc:docMk/>
            <pc:sldMk cId="3102898175" sldId="285"/>
            <ac:picMk id="5" creationId="{70FD0523-3CAD-338A-62A4-24156FE0C100}"/>
          </ac:picMkLst>
        </pc:picChg>
        <pc:picChg chg="mod">
          <ac:chgData name="Teea Mäkinen" userId="62331092-9d66-49e8-971b-ba4f0b4574a1" providerId="ADAL" clId="{682C4DA8-C431-4D1B-8C34-8669083E7E41}" dt="2026-09-16T06:56:53.266" v="1205" actId="962"/>
          <ac:picMkLst>
            <pc:docMk/>
            <pc:sldMk cId="3102898175" sldId="285"/>
            <ac:picMk id="6" creationId="{0085B943-1AF3-2BD8-63B3-CFCA62B7099A}"/>
          </ac:picMkLst>
        </pc:picChg>
        <pc:picChg chg="mod">
          <ac:chgData name="Teea Mäkinen" userId="62331092-9d66-49e8-971b-ba4f0b4574a1" providerId="ADAL" clId="{682C4DA8-C431-4D1B-8C34-8669083E7E41}" dt="2026-09-16T06:56:53.769" v="1206" actId="962"/>
          <ac:picMkLst>
            <pc:docMk/>
            <pc:sldMk cId="3102898175" sldId="285"/>
            <ac:picMk id="7" creationId="{CDA61B12-708C-F1F2-AC18-6A3948CAC60B}"/>
          </ac:picMkLst>
        </pc:picChg>
        <pc:picChg chg="mod">
          <ac:chgData name="Teea Mäkinen" userId="62331092-9d66-49e8-971b-ba4f0b4574a1" providerId="ADAL" clId="{682C4DA8-C431-4D1B-8C34-8669083E7E41}" dt="2026-09-16T06:56:54.234" v="1207" actId="962"/>
          <ac:picMkLst>
            <pc:docMk/>
            <pc:sldMk cId="3102898175" sldId="285"/>
            <ac:picMk id="8" creationId="{56854659-8101-F046-37CB-10CD4A0AB98B}"/>
          </ac:picMkLst>
        </pc:picChg>
        <pc:picChg chg="mod">
          <ac:chgData name="Teea Mäkinen" userId="62331092-9d66-49e8-971b-ba4f0b4574a1" providerId="ADAL" clId="{682C4DA8-C431-4D1B-8C34-8669083E7E41}" dt="2026-09-16T06:56:54.761" v="1208" actId="962"/>
          <ac:picMkLst>
            <pc:docMk/>
            <pc:sldMk cId="3102898175" sldId="285"/>
            <ac:picMk id="11" creationId="{52ABD450-F8F8-57C9-B721-33B94FB21950}"/>
          </ac:picMkLst>
        </pc:picChg>
        <pc:picChg chg="mod">
          <ac:chgData name="Teea Mäkinen" userId="62331092-9d66-49e8-971b-ba4f0b4574a1" providerId="ADAL" clId="{682C4DA8-C431-4D1B-8C34-8669083E7E41}" dt="2026-09-16T06:56:55.259" v="1209" actId="962"/>
          <ac:picMkLst>
            <pc:docMk/>
            <pc:sldMk cId="3102898175" sldId="285"/>
            <ac:picMk id="12" creationId="{42FA709A-FEA4-0316-99CE-9527BCD10F2B}"/>
          </ac:picMkLst>
        </pc:picChg>
        <pc:picChg chg="mod">
          <ac:chgData name="Teea Mäkinen" userId="62331092-9d66-49e8-971b-ba4f0b4574a1" providerId="ADAL" clId="{682C4DA8-C431-4D1B-8C34-8669083E7E41}" dt="2026-09-16T06:56:55.891" v="1210" actId="962"/>
          <ac:picMkLst>
            <pc:docMk/>
            <pc:sldMk cId="3102898175" sldId="285"/>
            <ac:picMk id="13" creationId="{956F8B6C-C8C7-CE3B-BB6E-2A91C01293DB}"/>
          </ac:picMkLst>
        </pc:picChg>
        <pc:picChg chg="mod">
          <ac:chgData name="Teea Mäkinen" userId="62331092-9d66-49e8-971b-ba4f0b4574a1" providerId="ADAL" clId="{682C4DA8-C431-4D1B-8C34-8669083E7E41}" dt="2026-09-16T06:56:56.455" v="1211" actId="962"/>
          <ac:picMkLst>
            <pc:docMk/>
            <pc:sldMk cId="3102898175" sldId="285"/>
            <ac:picMk id="14" creationId="{4128E574-7A2B-BF88-545E-B26AEAB683FF}"/>
          </ac:picMkLst>
        </pc:picChg>
      </pc:sldChg>
      <pc:sldChg chg="modSp mod">
        <pc:chgData name="Teea Mäkinen" userId="62331092-9d66-49e8-971b-ba4f0b4574a1" providerId="ADAL" clId="{682C4DA8-C431-4D1B-8C34-8669083E7E41}" dt="2026-09-15T09:09:24.549" v="1087" actId="962"/>
        <pc:sldMkLst>
          <pc:docMk/>
          <pc:sldMk cId="408627001" sldId="286"/>
        </pc:sldMkLst>
        <pc:spChg chg="mod">
          <ac:chgData name="Teea Mäkinen" userId="62331092-9d66-49e8-971b-ba4f0b4574a1" providerId="ADAL" clId="{682C4DA8-C431-4D1B-8C34-8669083E7E41}" dt="2026-09-15T09:09:24.549" v="1087" actId="962"/>
          <ac:spMkLst>
            <pc:docMk/>
            <pc:sldMk cId="408627001" sldId="286"/>
            <ac:spMk id="4" creationId="{4CA64D5A-AFE4-CC0C-3959-674EC389CBD7}"/>
          </ac:spMkLst>
        </pc:spChg>
        <pc:picChg chg="mod">
          <ac:chgData name="Teea Mäkinen" userId="62331092-9d66-49e8-971b-ba4f0b4574a1" providerId="ADAL" clId="{682C4DA8-C431-4D1B-8C34-8669083E7E41}" dt="2026-09-04T06:08:32.483" v="109" actId="962"/>
          <ac:picMkLst>
            <pc:docMk/>
            <pc:sldMk cId="408627001" sldId="286"/>
            <ac:picMk id="5" creationId="{CEA16C0E-97D1-0A77-B198-422E57B38FA0}"/>
          </ac:picMkLst>
        </pc:picChg>
      </pc:sldChg>
      <pc:sldChg chg="modSp mod">
        <pc:chgData name="Teea Mäkinen" userId="62331092-9d66-49e8-971b-ba4f0b4574a1" providerId="ADAL" clId="{682C4DA8-C431-4D1B-8C34-8669083E7E41}" dt="2026-09-16T06:56:23.542" v="1188"/>
        <pc:sldMkLst>
          <pc:docMk/>
          <pc:sldMk cId="2880439340" sldId="287"/>
        </pc:sldMkLst>
        <pc:spChg chg="ord">
          <ac:chgData name="Teea Mäkinen" userId="62331092-9d66-49e8-971b-ba4f0b4574a1" providerId="ADAL" clId="{682C4DA8-C431-4D1B-8C34-8669083E7E41}" dt="2026-09-16T06:56:23.542" v="1188"/>
          <ac:spMkLst>
            <pc:docMk/>
            <pc:sldMk cId="2880439340" sldId="287"/>
            <ac:spMk id="2" creationId="{F8FBC16F-15E6-FB32-8AF0-ACBBABEBA7B8}"/>
          </ac:spMkLst>
        </pc:spChg>
        <pc:spChg chg="mod">
          <ac:chgData name="Teea Mäkinen" userId="62331092-9d66-49e8-971b-ba4f0b4574a1" providerId="ADAL" clId="{682C4DA8-C431-4D1B-8C34-8669083E7E41}" dt="2026-09-15T09:09:24.537" v="1086" actId="962"/>
          <ac:spMkLst>
            <pc:docMk/>
            <pc:sldMk cId="2880439340" sldId="287"/>
            <ac:spMk id="4" creationId="{57571A79-B8E9-4421-C03D-2752DFE4B86B}"/>
          </ac:spMkLst>
        </pc:spChg>
        <pc:picChg chg="mod">
          <ac:chgData name="Teea Mäkinen" userId="62331092-9d66-49e8-971b-ba4f0b4574a1" providerId="ADAL" clId="{682C4DA8-C431-4D1B-8C34-8669083E7E41}" dt="2026-09-04T06:08:22.991" v="108" actId="962"/>
          <ac:picMkLst>
            <pc:docMk/>
            <pc:sldMk cId="2880439340" sldId="287"/>
            <ac:picMk id="5" creationId="{43626E97-BAA4-B21B-4FD9-B4FA0FD84845}"/>
          </ac:picMkLst>
        </pc:picChg>
      </pc:sldChg>
      <pc:sldChg chg="addSp delSp modSp mod">
        <pc:chgData name="Teea Mäkinen" userId="62331092-9d66-49e8-971b-ba4f0b4574a1" providerId="ADAL" clId="{682C4DA8-C431-4D1B-8C34-8669083E7E41}" dt="2026-09-15T07:49:48.989" v="727" actId="167"/>
        <pc:sldMkLst>
          <pc:docMk/>
          <pc:sldMk cId="2052416861" sldId="288"/>
        </pc:sldMkLst>
        <pc:spChg chg="add del mod">
          <ac:chgData name="Teea Mäkinen" userId="62331092-9d66-49e8-971b-ba4f0b4574a1" providerId="ADAL" clId="{682C4DA8-C431-4D1B-8C34-8669083E7E41}" dt="2026-09-15T07:17:23.277" v="679" actId="33699"/>
          <ac:spMkLst>
            <pc:docMk/>
            <pc:sldMk cId="2052416861" sldId="288"/>
            <ac:spMk id="2" creationId="{C14DB9E1-1BB0-CB2F-FE1C-BBFC16FEADC4}"/>
          </ac:spMkLst>
        </pc:spChg>
        <pc:spChg chg="add del mod">
          <ac:chgData name="Teea Mäkinen" userId="62331092-9d66-49e8-971b-ba4f0b4574a1" providerId="ADAL" clId="{682C4DA8-C431-4D1B-8C34-8669083E7E41}" dt="2026-09-15T07:48:25.859" v="710" actId="478"/>
          <ac:spMkLst>
            <pc:docMk/>
            <pc:sldMk cId="2052416861" sldId="288"/>
            <ac:spMk id="3" creationId="{EEF1E1FD-6853-9194-A5D9-A11E69E6C617}"/>
          </ac:spMkLst>
        </pc:spChg>
        <pc:spChg chg="add mod ord">
          <ac:chgData name="Teea Mäkinen" userId="62331092-9d66-49e8-971b-ba4f0b4574a1" providerId="ADAL" clId="{682C4DA8-C431-4D1B-8C34-8669083E7E41}" dt="2026-09-15T07:49:14.049" v="719" actId="1076"/>
          <ac:spMkLst>
            <pc:docMk/>
            <pc:sldMk cId="2052416861" sldId="288"/>
            <ac:spMk id="5" creationId="{025BF4B1-3F60-EFEA-80E7-9935186C5991}"/>
          </ac:spMkLst>
        </pc:spChg>
        <pc:spChg chg="add mod ord">
          <ac:chgData name="Teea Mäkinen" userId="62331092-9d66-49e8-971b-ba4f0b4574a1" providerId="ADAL" clId="{682C4DA8-C431-4D1B-8C34-8669083E7E41}" dt="2026-09-15T07:49:48.989" v="727" actId="167"/>
          <ac:spMkLst>
            <pc:docMk/>
            <pc:sldMk cId="2052416861" sldId="288"/>
            <ac:spMk id="7" creationId="{7B83927C-EA56-4A3E-DCC4-9CE7F4873EAD}"/>
          </ac:spMkLst>
        </pc:spChg>
        <pc:spChg chg="mod">
          <ac:chgData name="Teea Mäkinen" userId="62331092-9d66-49e8-971b-ba4f0b4574a1" providerId="ADAL" clId="{682C4DA8-C431-4D1B-8C34-8669083E7E41}" dt="2026-09-15T07:17:28.783" v="680" actId="33553"/>
          <ac:spMkLst>
            <pc:docMk/>
            <pc:sldMk cId="2052416861" sldId="288"/>
            <ac:spMk id="12" creationId="{1F9078F8-DD12-7859-4030-3C66C5B42010}"/>
          </ac:spMkLst>
        </pc:spChg>
        <pc:spChg chg="mod">
          <ac:chgData name="Teea Mäkinen" userId="62331092-9d66-49e8-971b-ba4f0b4574a1" providerId="ADAL" clId="{682C4DA8-C431-4D1B-8C34-8669083E7E41}" dt="2026-09-15T07:16:25.782" v="670" actId="962"/>
          <ac:spMkLst>
            <pc:docMk/>
            <pc:sldMk cId="2052416861" sldId="288"/>
            <ac:spMk id="13" creationId="{4FF198C2-E857-1D93-96CA-BB9268E1B1C3}"/>
          </ac:spMkLst>
        </pc:spChg>
        <pc:spChg chg="mod">
          <ac:chgData name="Teea Mäkinen" userId="62331092-9d66-49e8-971b-ba4f0b4574a1" providerId="ADAL" clId="{682C4DA8-C431-4D1B-8C34-8669083E7E41}" dt="2026-09-15T07:46:22.172" v="687" actId="207"/>
          <ac:spMkLst>
            <pc:docMk/>
            <pc:sldMk cId="2052416861" sldId="288"/>
            <ac:spMk id="14" creationId="{84A6080F-A383-297B-C250-81460D76DAB0}"/>
          </ac:spMkLst>
        </pc:spChg>
        <pc:spChg chg="mod">
          <ac:chgData name="Teea Mäkinen" userId="62331092-9d66-49e8-971b-ba4f0b4574a1" providerId="ADAL" clId="{682C4DA8-C431-4D1B-8C34-8669083E7E41}" dt="2026-09-15T07:16:27.783" v="671" actId="962"/>
          <ac:spMkLst>
            <pc:docMk/>
            <pc:sldMk cId="2052416861" sldId="288"/>
            <ac:spMk id="15" creationId="{726ECC7F-FCB3-4451-8D24-97AE01062778}"/>
          </ac:spMkLst>
        </pc:spChg>
        <pc:spChg chg="mod">
          <ac:chgData name="Teea Mäkinen" userId="62331092-9d66-49e8-971b-ba4f0b4574a1" providerId="ADAL" clId="{682C4DA8-C431-4D1B-8C34-8669083E7E41}" dt="2026-09-15T07:46:54.919" v="689" actId="207"/>
          <ac:spMkLst>
            <pc:docMk/>
            <pc:sldMk cId="2052416861" sldId="288"/>
            <ac:spMk id="16" creationId="{C1E3DE76-5192-73E3-66A4-F526E04AF1FE}"/>
          </ac:spMkLst>
        </pc:spChg>
        <pc:spChg chg="mod">
          <ac:chgData name="Teea Mäkinen" userId="62331092-9d66-49e8-971b-ba4f0b4574a1" providerId="ADAL" clId="{682C4DA8-C431-4D1B-8C34-8669083E7E41}" dt="2026-09-15T07:16:28.556" v="672" actId="962"/>
          <ac:spMkLst>
            <pc:docMk/>
            <pc:sldMk cId="2052416861" sldId="288"/>
            <ac:spMk id="17" creationId="{4FF4B427-8DBD-317B-D02C-DED6711EC8A4}"/>
          </ac:spMkLst>
        </pc:spChg>
        <pc:spChg chg="mod">
          <ac:chgData name="Teea Mäkinen" userId="62331092-9d66-49e8-971b-ba4f0b4574a1" providerId="ADAL" clId="{682C4DA8-C431-4D1B-8C34-8669083E7E41}" dt="2026-09-15T07:46:58.149" v="690" actId="207"/>
          <ac:spMkLst>
            <pc:docMk/>
            <pc:sldMk cId="2052416861" sldId="288"/>
            <ac:spMk id="18" creationId="{3A2755E4-4EB9-07D9-D4E5-41BE336EBA6C}"/>
          </ac:spMkLst>
        </pc:spChg>
        <pc:spChg chg="del mod">
          <ac:chgData name="Teea Mäkinen" userId="62331092-9d66-49e8-971b-ba4f0b4574a1" providerId="ADAL" clId="{682C4DA8-C431-4D1B-8C34-8669083E7E41}" dt="2026-09-15T07:49:45.619" v="726" actId="478"/>
          <ac:spMkLst>
            <pc:docMk/>
            <pc:sldMk cId="2052416861" sldId="288"/>
            <ac:spMk id="19" creationId="{D24B3F5C-DC94-1C32-4690-045D56EAB8CB}"/>
          </ac:spMkLst>
        </pc:spChg>
        <pc:spChg chg="mod">
          <ac:chgData name="Teea Mäkinen" userId="62331092-9d66-49e8-971b-ba4f0b4574a1" providerId="ADAL" clId="{682C4DA8-C431-4D1B-8C34-8669083E7E41}" dt="2026-09-15T07:47:01.731" v="691" actId="207"/>
          <ac:spMkLst>
            <pc:docMk/>
            <pc:sldMk cId="2052416861" sldId="288"/>
            <ac:spMk id="20" creationId="{476610EC-5B56-4A1F-4A2B-3F2B54596126}"/>
          </ac:spMkLst>
        </pc:spChg>
        <pc:spChg chg="del mod">
          <ac:chgData name="Teea Mäkinen" userId="62331092-9d66-49e8-971b-ba4f0b4574a1" providerId="ADAL" clId="{682C4DA8-C431-4D1B-8C34-8669083E7E41}" dt="2026-09-15T07:49:19.852" v="721" actId="478"/>
          <ac:spMkLst>
            <pc:docMk/>
            <pc:sldMk cId="2052416861" sldId="288"/>
            <ac:spMk id="21" creationId="{9852A1B8-AEF8-4C84-A0D1-57E9CC0B7798}"/>
          </ac:spMkLst>
        </pc:spChg>
        <pc:spChg chg="mod">
          <ac:chgData name="Teea Mäkinen" userId="62331092-9d66-49e8-971b-ba4f0b4574a1" providerId="ADAL" clId="{682C4DA8-C431-4D1B-8C34-8669083E7E41}" dt="2026-09-15T07:48:07.220" v="705" actId="1076"/>
          <ac:spMkLst>
            <pc:docMk/>
            <pc:sldMk cId="2052416861" sldId="288"/>
            <ac:spMk id="22" creationId="{B1FC09ED-6587-1B9C-251A-0CDC1AE4CB9B}"/>
          </ac:spMkLst>
        </pc:spChg>
        <pc:spChg chg="mod">
          <ac:chgData name="Teea Mäkinen" userId="62331092-9d66-49e8-971b-ba4f0b4574a1" providerId="ADAL" clId="{682C4DA8-C431-4D1B-8C34-8669083E7E41}" dt="2026-09-15T07:16:30.677" v="675" actId="962"/>
          <ac:spMkLst>
            <pc:docMk/>
            <pc:sldMk cId="2052416861" sldId="288"/>
            <ac:spMk id="23" creationId="{26DF65DE-9C37-7664-3C1E-14590B42E540}"/>
          </ac:spMkLst>
        </pc:spChg>
        <pc:spChg chg="mod">
          <ac:chgData name="Teea Mäkinen" userId="62331092-9d66-49e8-971b-ba4f0b4574a1" providerId="ADAL" clId="{682C4DA8-C431-4D1B-8C34-8669083E7E41}" dt="2026-09-15T07:47:09.111" v="693" actId="207"/>
          <ac:spMkLst>
            <pc:docMk/>
            <pc:sldMk cId="2052416861" sldId="288"/>
            <ac:spMk id="24" creationId="{484A590B-EA42-0246-E884-4E6D15CFBDD1}"/>
          </ac:spMkLst>
        </pc:spChg>
      </pc:sldChg>
      <pc:sldChg chg="modSp mod modNotesTx">
        <pc:chgData name="Teea Mäkinen" userId="62331092-9d66-49e8-971b-ba4f0b4574a1" providerId="ADAL" clId="{682C4DA8-C431-4D1B-8C34-8669083E7E41}" dt="2026-09-16T06:56:41.353" v="1201" actId="962"/>
        <pc:sldMkLst>
          <pc:docMk/>
          <pc:sldMk cId="120983336" sldId="289"/>
        </pc:sldMkLst>
        <pc:spChg chg="mod">
          <ac:chgData name="Teea Mäkinen" userId="62331092-9d66-49e8-971b-ba4f0b4574a1" providerId="ADAL" clId="{682C4DA8-C431-4D1B-8C34-8669083E7E41}" dt="2026-09-04T06:23:37.454" v="652" actId="207"/>
          <ac:spMkLst>
            <pc:docMk/>
            <pc:sldMk cId="120983336" sldId="289"/>
            <ac:spMk id="10" creationId="{D2CA9599-6A12-EE7B-E25C-B8E92B1323B3}"/>
          </ac:spMkLst>
        </pc:spChg>
        <pc:picChg chg="mod">
          <ac:chgData name="Teea Mäkinen" userId="62331092-9d66-49e8-971b-ba4f0b4574a1" providerId="ADAL" clId="{682C4DA8-C431-4D1B-8C34-8669083E7E41}" dt="2026-09-16T06:56:35.202" v="1189" actId="962"/>
          <ac:picMkLst>
            <pc:docMk/>
            <pc:sldMk cId="120983336" sldId="289"/>
            <ac:picMk id="3" creationId="{CB5BF601-DA19-2797-E8E1-86C6F28C5E1B}"/>
          </ac:picMkLst>
        </pc:picChg>
        <pc:picChg chg="mod">
          <ac:chgData name="Teea Mäkinen" userId="62331092-9d66-49e8-971b-ba4f0b4574a1" providerId="ADAL" clId="{682C4DA8-C431-4D1B-8C34-8669083E7E41}" dt="2026-09-16T06:56:37.040" v="1193" actId="962"/>
          <ac:picMkLst>
            <pc:docMk/>
            <pc:sldMk cId="120983336" sldId="289"/>
            <ac:picMk id="4" creationId="{A43C8CB4-FC77-E5B6-314D-DC84CA122C00}"/>
          </ac:picMkLst>
        </pc:picChg>
        <pc:picChg chg="mod">
          <ac:chgData name="Teea Mäkinen" userId="62331092-9d66-49e8-971b-ba4f0b4574a1" providerId="ADAL" clId="{682C4DA8-C431-4D1B-8C34-8669083E7E41}" dt="2026-09-16T06:56:37.489" v="1194" actId="962"/>
          <ac:picMkLst>
            <pc:docMk/>
            <pc:sldMk cId="120983336" sldId="289"/>
            <ac:picMk id="5" creationId="{1905B889-CBC7-47EB-5812-F0B6914477EB}"/>
          </ac:picMkLst>
        </pc:picChg>
        <pc:picChg chg="mod">
          <ac:chgData name="Teea Mäkinen" userId="62331092-9d66-49e8-971b-ba4f0b4574a1" providerId="ADAL" clId="{682C4DA8-C431-4D1B-8C34-8669083E7E41}" dt="2026-09-16T06:56:37.922" v="1195" actId="962"/>
          <ac:picMkLst>
            <pc:docMk/>
            <pc:sldMk cId="120983336" sldId="289"/>
            <ac:picMk id="6" creationId="{CCEBC865-10AD-7A23-7801-211BD8BE115E}"/>
          </ac:picMkLst>
        </pc:picChg>
        <pc:picChg chg="mod">
          <ac:chgData name="Teea Mäkinen" userId="62331092-9d66-49e8-971b-ba4f0b4574a1" providerId="ADAL" clId="{682C4DA8-C431-4D1B-8C34-8669083E7E41}" dt="2026-09-16T06:56:38.635" v="1196" actId="962"/>
          <ac:picMkLst>
            <pc:docMk/>
            <pc:sldMk cId="120983336" sldId="289"/>
            <ac:picMk id="7" creationId="{EA9E4B20-576F-54AC-FF13-CA54A173F2D0}"/>
          </ac:picMkLst>
        </pc:picChg>
        <pc:picChg chg="mod">
          <ac:chgData name="Teea Mäkinen" userId="62331092-9d66-49e8-971b-ba4f0b4574a1" providerId="ADAL" clId="{682C4DA8-C431-4D1B-8C34-8669083E7E41}" dt="2026-09-16T06:56:39.153" v="1197" actId="962"/>
          <ac:picMkLst>
            <pc:docMk/>
            <pc:sldMk cId="120983336" sldId="289"/>
            <ac:picMk id="8" creationId="{2394864A-7161-B1AA-E27C-5FC8AC4CBC50}"/>
          </ac:picMkLst>
        </pc:picChg>
        <pc:picChg chg="mod">
          <ac:chgData name="Teea Mäkinen" userId="62331092-9d66-49e8-971b-ba4f0b4574a1" providerId="ADAL" clId="{682C4DA8-C431-4D1B-8C34-8669083E7E41}" dt="2026-09-16T06:56:39.625" v="1198" actId="962"/>
          <ac:picMkLst>
            <pc:docMk/>
            <pc:sldMk cId="120983336" sldId="289"/>
            <ac:picMk id="11" creationId="{754EB330-7A09-F23A-7A6D-C0B520968270}"/>
          </ac:picMkLst>
        </pc:picChg>
        <pc:picChg chg="mod">
          <ac:chgData name="Teea Mäkinen" userId="62331092-9d66-49e8-971b-ba4f0b4574a1" providerId="ADAL" clId="{682C4DA8-C431-4D1B-8C34-8669083E7E41}" dt="2026-09-16T06:56:40.239" v="1199" actId="962"/>
          <ac:picMkLst>
            <pc:docMk/>
            <pc:sldMk cId="120983336" sldId="289"/>
            <ac:picMk id="12" creationId="{C3DB02D2-12B1-2865-ED87-B8A9982D71BF}"/>
          </ac:picMkLst>
        </pc:picChg>
        <pc:picChg chg="mod">
          <ac:chgData name="Teea Mäkinen" userId="62331092-9d66-49e8-971b-ba4f0b4574a1" providerId="ADAL" clId="{682C4DA8-C431-4D1B-8C34-8669083E7E41}" dt="2026-09-16T06:56:40.777" v="1200" actId="962"/>
          <ac:picMkLst>
            <pc:docMk/>
            <pc:sldMk cId="120983336" sldId="289"/>
            <ac:picMk id="13" creationId="{F3454765-08ED-809A-B859-855D6A239FEF}"/>
          </ac:picMkLst>
        </pc:picChg>
        <pc:picChg chg="mod">
          <ac:chgData name="Teea Mäkinen" userId="62331092-9d66-49e8-971b-ba4f0b4574a1" providerId="ADAL" clId="{682C4DA8-C431-4D1B-8C34-8669083E7E41}" dt="2026-09-16T06:56:41.353" v="1201" actId="962"/>
          <ac:picMkLst>
            <pc:docMk/>
            <pc:sldMk cId="120983336" sldId="289"/>
            <ac:picMk id="14" creationId="{6F1A5EDA-A66A-8D09-FC04-B5BCED08C387}"/>
          </ac:picMkLst>
        </pc:picChg>
      </pc:sldChg>
      <pc:sldChg chg="del">
        <pc:chgData name="Teea Mäkinen" userId="62331092-9d66-49e8-971b-ba4f0b4574a1" providerId="ADAL" clId="{682C4DA8-C431-4D1B-8C34-8669083E7E41}" dt="2026-09-15T09:07:52.545" v="1078" actId="2696"/>
        <pc:sldMkLst>
          <pc:docMk/>
          <pc:sldMk cId="845865895" sldId="291"/>
        </pc:sldMkLst>
      </pc:sldChg>
      <pc:sldChg chg="modSp mod">
        <pc:chgData name="Teea Mäkinen" userId="62331092-9d66-49e8-971b-ba4f0b4574a1" providerId="ADAL" clId="{682C4DA8-C431-4D1B-8C34-8669083E7E41}" dt="2026-09-15T09:09:24.563" v="1089" actId="962"/>
        <pc:sldMkLst>
          <pc:docMk/>
          <pc:sldMk cId="2995839314" sldId="292"/>
        </pc:sldMkLst>
        <pc:spChg chg="mod">
          <ac:chgData name="Teea Mäkinen" userId="62331092-9d66-49e8-971b-ba4f0b4574a1" providerId="ADAL" clId="{682C4DA8-C431-4D1B-8C34-8669083E7E41}" dt="2026-09-15T09:09:24.563" v="1089" actId="962"/>
          <ac:spMkLst>
            <pc:docMk/>
            <pc:sldMk cId="2995839314" sldId="292"/>
            <ac:spMk id="4" creationId="{ED475AEC-D273-D80E-30B7-0A0080DE04F8}"/>
          </ac:spMkLst>
        </pc:spChg>
        <pc:picChg chg="mod">
          <ac:chgData name="Teea Mäkinen" userId="62331092-9d66-49e8-971b-ba4f0b4574a1" providerId="ADAL" clId="{682C4DA8-C431-4D1B-8C34-8669083E7E41}" dt="2026-09-04T06:09:34.634" v="367" actId="962"/>
          <ac:picMkLst>
            <pc:docMk/>
            <pc:sldMk cId="2995839314" sldId="292"/>
            <ac:picMk id="5" creationId="{B268A636-EDC2-A643-4B95-DF993D83FC5D}"/>
          </ac:picMkLst>
        </pc:picChg>
      </pc:sldChg>
      <pc:sldChg chg="modSp mod">
        <pc:chgData name="Teea Mäkinen" userId="62331092-9d66-49e8-971b-ba4f0b4574a1" providerId="ADAL" clId="{682C4DA8-C431-4D1B-8C34-8669083E7E41}" dt="2026-09-04T06:08:36.948" v="110" actId="962"/>
        <pc:sldMkLst>
          <pc:docMk/>
          <pc:sldMk cId="1743532620" sldId="294"/>
        </pc:sldMkLst>
        <pc:picChg chg="mod">
          <ac:chgData name="Teea Mäkinen" userId="62331092-9d66-49e8-971b-ba4f0b4574a1" providerId="ADAL" clId="{682C4DA8-C431-4D1B-8C34-8669083E7E41}" dt="2026-09-04T06:08:36.948" v="110" actId="962"/>
          <ac:picMkLst>
            <pc:docMk/>
            <pc:sldMk cId="1743532620" sldId="294"/>
            <ac:picMk id="17" creationId="{CA2E2A99-8197-1283-26F6-8B424BB383ED}"/>
          </ac:picMkLst>
        </pc:picChg>
      </pc:sldChg>
      <pc:sldChg chg="modSp mod">
        <pc:chgData name="Teea Mäkinen" userId="62331092-9d66-49e8-971b-ba4f0b4574a1" providerId="ADAL" clId="{682C4DA8-C431-4D1B-8C34-8669083E7E41}" dt="2026-09-15T09:09:24.556" v="1088" actId="962"/>
        <pc:sldMkLst>
          <pc:docMk/>
          <pc:sldMk cId="4254413357" sldId="295"/>
        </pc:sldMkLst>
        <pc:spChg chg="mod">
          <ac:chgData name="Teea Mäkinen" userId="62331092-9d66-49e8-971b-ba4f0b4574a1" providerId="ADAL" clId="{682C4DA8-C431-4D1B-8C34-8669083E7E41}" dt="2026-09-15T09:08:33.536" v="1085" actId="14100"/>
          <ac:spMkLst>
            <pc:docMk/>
            <pc:sldMk cId="4254413357" sldId="295"/>
            <ac:spMk id="3" creationId="{AC6A32C6-DA41-6F9D-415A-9DDEE62F5565}"/>
          </ac:spMkLst>
        </pc:spChg>
        <pc:spChg chg="mod">
          <ac:chgData name="Teea Mäkinen" userId="62331092-9d66-49e8-971b-ba4f0b4574a1" providerId="ADAL" clId="{682C4DA8-C431-4D1B-8C34-8669083E7E41}" dt="2026-09-15T09:09:24.556" v="1088" actId="962"/>
          <ac:spMkLst>
            <pc:docMk/>
            <pc:sldMk cId="4254413357" sldId="295"/>
            <ac:spMk id="4" creationId="{1E2EC325-DE55-0BDA-58E8-8266EA568AB1}"/>
          </ac:spMkLst>
        </pc:spChg>
        <pc:picChg chg="mod">
          <ac:chgData name="Teea Mäkinen" userId="62331092-9d66-49e8-971b-ba4f0b4574a1" providerId="ADAL" clId="{682C4DA8-C431-4D1B-8C34-8669083E7E41}" dt="2026-09-04T06:09:04.033" v="213" actId="962"/>
          <ac:picMkLst>
            <pc:docMk/>
            <pc:sldMk cId="4254413357" sldId="295"/>
            <ac:picMk id="5" creationId="{FCE96A74-C57D-E15F-ECED-1884CD033DED}"/>
          </ac:picMkLst>
        </pc:picChg>
      </pc:sldChg>
      <pc:sldChg chg="modSp mod">
        <pc:chgData name="Teea Mäkinen" userId="62331092-9d66-49e8-971b-ba4f0b4574a1" providerId="ADAL" clId="{682C4DA8-C431-4D1B-8C34-8669083E7E41}" dt="2026-09-04T06:10:28.364" v="616" actId="962"/>
        <pc:sldMkLst>
          <pc:docMk/>
          <pc:sldMk cId="2972278449" sldId="296"/>
        </pc:sldMkLst>
        <pc:picChg chg="mod">
          <ac:chgData name="Teea Mäkinen" userId="62331092-9d66-49e8-971b-ba4f0b4574a1" providerId="ADAL" clId="{682C4DA8-C431-4D1B-8C34-8669083E7E41}" dt="2026-09-04T06:10:28.364" v="616" actId="962"/>
          <ac:picMkLst>
            <pc:docMk/>
            <pc:sldMk cId="2972278449" sldId="296"/>
            <ac:picMk id="10" creationId="{32B026D4-6463-CE6B-E014-E5B8778EB4BE}"/>
          </ac:picMkLst>
        </pc:picChg>
      </pc:sldChg>
      <pc:sldChg chg="modSp mod">
        <pc:chgData name="Teea Mäkinen" userId="62331092-9d66-49e8-971b-ba4f0b4574a1" providerId="ADAL" clId="{682C4DA8-C431-4D1B-8C34-8669083E7E41}" dt="2026-09-15T09:17:24.406" v="1157" actId="14100"/>
        <pc:sldMkLst>
          <pc:docMk/>
          <pc:sldMk cId="827462507" sldId="297"/>
        </pc:sldMkLst>
        <pc:spChg chg="mod">
          <ac:chgData name="Teea Mäkinen" userId="62331092-9d66-49e8-971b-ba4f0b4574a1" providerId="ADAL" clId="{682C4DA8-C431-4D1B-8C34-8669083E7E41}" dt="2026-09-15T09:17:24.406" v="1157" actId="14100"/>
          <ac:spMkLst>
            <pc:docMk/>
            <pc:sldMk cId="827462507" sldId="297"/>
            <ac:spMk id="2" creationId="{0DB0DA20-BD19-FC23-6970-50F6C2083573}"/>
          </ac:spMkLst>
        </pc:spChg>
        <pc:spChg chg="mod">
          <ac:chgData name="Teea Mäkinen" userId="62331092-9d66-49e8-971b-ba4f0b4574a1" providerId="ADAL" clId="{682C4DA8-C431-4D1B-8C34-8669083E7E41}" dt="2026-09-15T09:09:24.570" v="1090" actId="962"/>
          <ac:spMkLst>
            <pc:docMk/>
            <pc:sldMk cId="827462507" sldId="297"/>
            <ac:spMk id="4" creationId="{3E8FD95C-D198-D275-7D56-27D683C605D6}"/>
          </ac:spMkLst>
        </pc:spChg>
        <pc:picChg chg="mod">
          <ac:chgData name="Teea Mäkinen" userId="62331092-9d66-49e8-971b-ba4f0b4574a1" providerId="ADAL" clId="{682C4DA8-C431-4D1B-8C34-8669083E7E41}" dt="2026-09-04T06:10:19.410" v="615" actId="962"/>
          <ac:picMkLst>
            <pc:docMk/>
            <pc:sldMk cId="827462507" sldId="297"/>
            <ac:picMk id="5" creationId="{3AE7243A-AAF5-6BD3-1ED7-84FE71740D05}"/>
          </ac:picMkLst>
        </pc:picChg>
      </pc:sldChg>
      <pc:sldChg chg="addSp delSp modSp new del mod">
        <pc:chgData name="Teea Mäkinen" userId="62331092-9d66-49e8-971b-ba4f0b4574a1" providerId="ADAL" clId="{682C4DA8-C431-4D1B-8C34-8669083E7E41}" dt="2026-09-15T07:51:03.980" v="734" actId="2696"/>
        <pc:sldMkLst>
          <pc:docMk/>
          <pc:sldMk cId="2836418059" sldId="298"/>
        </pc:sldMkLst>
        <pc:spChg chg="del">
          <ac:chgData name="Teea Mäkinen" userId="62331092-9d66-49e8-971b-ba4f0b4574a1" providerId="ADAL" clId="{682C4DA8-C431-4D1B-8C34-8669083E7E41}" dt="2026-09-15T07:50:28.207" v="729" actId="3680"/>
          <ac:spMkLst>
            <pc:docMk/>
            <pc:sldMk cId="2836418059" sldId="298"/>
            <ac:spMk id="4" creationId="{42C1A58F-8EDA-99B9-CC21-91BE531C6B9A}"/>
          </ac:spMkLst>
        </pc:spChg>
        <pc:graphicFrameChg chg="add mod ord modGraphic">
          <ac:chgData name="Teea Mäkinen" userId="62331092-9d66-49e8-971b-ba4f0b4574a1" providerId="ADAL" clId="{682C4DA8-C431-4D1B-8C34-8669083E7E41}" dt="2026-09-15T07:50:34.145" v="730" actId="1076"/>
          <ac:graphicFrameMkLst>
            <pc:docMk/>
            <pc:sldMk cId="2836418059" sldId="298"/>
            <ac:graphicFrameMk id="7" creationId="{BBF291E9-057C-F8BC-097F-27D03C8CF98D}"/>
          </ac:graphicFrameMkLst>
        </pc:graphicFrameChg>
      </pc:sldChg>
      <pc:sldChg chg="new del">
        <pc:chgData name="Teea Mäkinen" userId="62331092-9d66-49e8-971b-ba4f0b4574a1" providerId="ADAL" clId="{682C4DA8-C431-4D1B-8C34-8669083E7E41}" dt="2026-09-15T09:07:54.624" v="1079" actId="2696"/>
        <pc:sldMkLst>
          <pc:docMk/>
          <pc:sldMk cId="1374658819" sldId="299"/>
        </pc:sldMkLst>
      </pc:sldChg>
      <pc:sldChg chg="new del">
        <pc:chgData name="Teea Mäkinen" userId="62331092-9d66-49e8-971b-ba4f0b4574a1" providerId="ADAL" clId="{682C4DA8-C431-4D1B-8C34-8669083E7E41}" dt="2026-09-15T07:50:45.349" v="732" actId="2696"/>
        <pc:sldMkLst>
          <pc:docMk/>
          <pc:sldMk cId="1872813297" sldId="299"/>
        </pc:sldMkLst>
      </pc:sldChg>
      <pc:sldChg chg="addSp delSp modSp new mod">
        <pc:chgData name="Teea Mäkinen" userId="62331092-9d66-49e8-971b-ba4f0b4574a1" providerId="ADAL" clId="{682C4DA8-C431-4D1B-8C34-8669083E7E41}" dt="2026-09-16T06:39:19.735" v="1167" actId="22"/>
        <pc:sldMkLst>
          <pc:docMk/>
          <pc:sldMk cId="4017732317" sldId="300"/>
        </pc:sldMkLst>
        <pc:spChg chg="mod">
          <ac:chgData name="Teea Mäkinen" userId="62331092-9d66-49e8-971b-ba4f0b4574a1" providerId="ADAL" clId="{682C4DA8-C431-4D1B-8C34-8669083E7E41}" dt="2026-09-15T09:08:23.458" v="1084" actId="207"/>
          <ac:spMkLst>
            <pc:docMk/>
            <pc:sldMk cId="4017732317" sldId="300"/>
            <ac:spMk id="2" creationId="{1F873B5D-B122-4752-2BC4-30B11539B909}"/>
          </ac:spMkLst>
        </pc:spChg>
        <pc:spChg chg="mod">
          <ac:chgData name="Teea Mäkinen" userId="62331092-9d66-49e8-971b-ba4f0b4574a1" providerId="ADAL" clId="{682C4DA8-C431-4D1B-8C34-8669083E7E41}" dt="2026-09-15T09:07:35.130" v="1075" actId="255"/>
          <ac:spMkLst>
            <pc:docMk/>
            <pc:sldMk cId="4017732317" sldId="300"/>
            <ac:spMk id="3" creationId="{630DBB2A-61F7-8836-12F3-AA44B1BEEFC0}"/>
          </ac:spMkLst>
        </pc:spChg>
        <pc:spChg chg="del">
          <ac:chgData name="Teea Mäkinen" userId="62331092-9d66-49e8-971b-ba4f0b4574a1" providerId="ADAL" clId="{682C4DA8-C431-4D1B-8C34-8669083E7E41}" dt="2026-09-15T07:51:43.071" v="736" actId="3680"/>
          <ac:spMkLst>
            <pc:docMk/>
            <pc:sldMk cId="4017732317" sldId="300"/>
            <ac:spMk id="4" creationId="{57ED9FC2-979A-7A5F-7EF6-BD518AFCA6B6}"/>
          </ac:spMkLst>
        </pc:spChg>
        <pc:spChg chg="del">
          <ac:chgData name="Teea Mäkinen" userId="62331092-9d66-49e8-971b-ba4f0b4574a1" providerId="ADAL" clId="{682C4DA8-C431-4D1B-8C34-8669083E7E41}" dt="2026-09-15T09:18:16.772" v="1159" actId="478"/>
          <ac:spMkLst>
            <pc:docMk/>
            <pc:sldMk cId="4017732317" sldId="300"/>
            <ac:spMk id="5" creationId="{9495F276-5FD7-F7A6-8773-C6C885297069}"/>
          </ac:spMkLst>
        </pc:spChg>
        <pc:spChg chg="add del">
          <ac:chgData name="Teea Mäkinen" userId="62331092-9d66-49e8-971b-ba4f0b4574a1" providerId="ADAL" clId="{682C4DA8-C431-4D1B-8C34-8669083E7E41}" dt="2026-09-16T06:39:19.735" v="1167" actId="22"/>
          <ac:spMkLst>
            <pc:docMk/>
            <pc:sldMk cId="4017732317" sldId="300"/>
            <ac:spMk id="5" creationId="{AFF7DC10-6C54-32CB-4908-A8B2A4C088E9}"/>
          </ac:spMkLst>
        </pc:spChg>
        <pc:spChg chg="del">
          <ac:chgData name="Teea Mäkinen" userId="62331092-9d66-49e8-971b-ba4f0b4574a1" providerId="ADAL" clId="{682C4DA8-C431-4D1B-8C34-8669083E7E41}" dt="2026-09-15T09:18:17.675" v="1160" actId="478"/>
          <ac:spMkLst>
            <pc:docMk/>
            <pc:sldMk cId="4017732317" sldId="300"/>
            <ac:spMk id="6" creationId="{9B3A8CCB-73D1-204E-53BD-1961FDFB5AF1}"/>
          </ac:spMkLst>
        </pc:spChg>
        <pc:spChg chg="del mod">
          <ac:chgData name="Teea Mäkinen" userId="62331092-9d66-49e8-971b-ba4f0b4574a1" providerId="ADAL" clId="{682C4DA8-C431-4D1B-8C34-8669083E7E41}" dt="2026-09-15T09:06:49.023" v="1071" actId="478"/>
          <ac:spMkLst>
            <pc:docMk/>
            <pc:sldMk cId="4017732317" sldId="300"/>
            <ac:spMk id="7" creationId="{4E248D5B-7D72-4167-B23F-601A98C202F5}"/>
          </ac:spMkLst>
        </pc:spChg>
        <pc:spChg chg="add del mod">
          <ac:chgData name="Teea Mäkinen" userId="62331092-9d66-49e8-971b-ba4f0b4574a1" providerId="ADAL" clId="{682C4DA8-C431-4D1B-8C34-8669083E7E41}" dt="2026-09-15T09:06:49.785" v="1072" actId="478"/>
          <ac:spMkLst>
            <pc:docMk/>
            <pc:sldMk cId="4017732317" sldId="300"/>
            <ac:spMk id="10" creationId="{90549598-E502-5C43-39F6-9C45319F9972}"/>
          </ac:spMkLst>
        </pc:spChg>
        <pc:graphicFrameChg chg="add mod ord modGraphic">
          <ac:chgData name="Teea Mäkinen" userId="62331092-9d66-49e8-971b-ba4f0b4574a1" providerId="ADAL" clId="{682C4DA8-C431-4D1B-8C34-8669083E7E41}" dt="2026-09-16T06:22:42.851" v="1165" actId="2711"/>
          <ac:graphicFrameMkLst>
            <pc:docMk/>
            <pc:sldMk cId="4017732317" sldId="300"/>
            <ac:graphicFrameMk id="8" creationId="{126D1B7E-DBC1-3F3A-2D96-B409E4476A47}"/>
          </ac:graphicFrameMkLst>
        </pc:graphicFrameChg>
      </pc:sldChg>
      <pc:sldChg chg="addSp delSp modSp add del mod">
        <pc:chgData name="Teea Mäkinen" userId="62331092-9d66-49e8-971b-ba4f0b4574a1" providerId="ADAL" clId="{682C4DA8-C431-4D1B-8C34-8669083E7E41}" dt="2026-09-15T09:07:09.444" v="1073" actId="2696"/>
        <pc:sldMkLst>
          <pc:docMk/>
          <pc:sldMk cId="509016820" sldId="301"/>
        </pc:sldMkLst>
        <pc:spChg chg="del">
          <ac:chgData name="Teea Mäkinen" userId="62331092-9d66-49e8-971b-ba4f0b4574a1" providerId="ADAL" clId="{682C4DA8-C431-4D1B-8C34-8669083E7E41}" dt="2026-09-15T09:06:43.441" v="1069" actId="478"/>
          <ac:spMkLst>
            <pc:docMk/>
            <pc:sldMk cId="509016820" sldId="301"/>
            <ac:spMk id="3" creationId="{34E290EC-6165-F000-1331-E8B91EA63C78}"/>
          </ac:spMkLst>
        </pc:spChg>
        <pc:spChg chg="add del mod">
          <ac:chgData name="Teea Mäkinen" userId="62331092-9d66-49e8-971b-ba4f0b4574a1" providerId="ADAL" clId="{682C4DA8-C431-4D1B-8C34-8669083E7E41}" dt="2026-09-15T09:06:46.250" v="1070" actId="478"/>
          <ac:spMkLst>
            <pc:docMk/>
            <pc:sldMk cId="509016820" sldId="301"/>
            <ac:spMk id="9" creationId="{AE283CAC-5260-8DE3-1E60-61E7D26E3C7D}"/>
          </ac:spMkLst>
        </pc:spChg>
      </pc:sldChg>
      <pc:sldChg chg="modSp new mod">
        <pc:chgData name="Teea Mäkinen" userId="62331092-9d66-49e8-971b-ba4f0b4574a1" providerId="ADAL" clId="{682C4DA8-C431-4D1B-8C34-8669083E7E41}" dt="2026-09-15T09:14:34.281" v="1148" actId="20577"/>
        <pc:sldMkLst>
          <pc:docMk/>
          <pc:sldMk cId="2845365710" sldId="301"/>
        </pc:sldMkLst>
        <pc:spChg chg="mod">
          <ac:chgData name="Teea Mäkinen" userId="62331092-9d66-49e8-971b-ba4f0b4574a1" providerId="ADAL" clId="{682C4DA8-C431-4D1B-8C34-8669083E7E41}" dt="2026-09-15T09:14:34.281" v="1148" actId="20577"/>
          <ac:spMkLst>
            <pc:docMk/>
            <pc:sldMk cId="2845365710" sldId="301"/>
            <ac:spMk id="2" creationId="{CFD2A9A3-B6CC-ED67-0DF7-B25233E70576}"/>
          </ac:spMkLst>
        </pc:spChg>
      </pc:sldChg>
      <pc:sldChg chg="addSp delSp modSp new del mod chgLayout">
        <pc:chgData name="Teea Mäkinen" userId="62331092-9d66-49e8-971b-ba4f0b4574a1" providerId="ADAL" clId="{682C4DA8-C431-4D1B-8C34-8669083E7E41}" dt="2026-09-16T06:46:03.397" v="1175" actId="2696"/>
        <pc:sldMkLst>
          <pc:docMk/>
          <pc:sldMk cId="911283117" sldId="302"/>
        </pc:sldMkLst>
        <pc:spChg chg="del">
          <ac:chgData name="Teea Mäkinen" userId="62331092-9d66-49e8-971b-ba4f0b4574a1" providerId="ADAL" clId="{682C4DA8-C431-4D1B-8C34-8669083E7E41}" dt="2026-09-16T06:39:31.830" v="1170" actId="26606"/>
          <ac:spMkLst>
            <pc:docMk/>
            <pc:sldMk cId="911283117" sldId="302"/>
            <ac:spMk id="2" creationId="{E8EA85B8-3B03-0071-BA70-40F6568A7ADD}"/>
          </ac:spMkLst>
        </pc:spChg>
        <pc:spChg chg="del">
          <ac:chgData name="Teea Mäkinen" userId="62331092-9d66-49e8-971b-ba4f0b4574a1" providerId="ADAL" clId="{682C4DA8-C431-4D1B-8C34-8669083E7E41}" dt="2026-09-16T06:39:31.830" v="1170" actId="26606"/>
          <ac:spMkLst>
            <pc:docMk/>
            <pc:sldMk cId="911283117" sldId="302"/>
            <ac:spMk id="3" creationId="{83B3DBF6-CD76-686E-FEFD-70F10178DEF7}"/>
          </ac:spMkLst>
        </pc:spChg>
        <pc:spChg chg="del">
          <ac:chgData name="Teea Mäkinen" userId="62331092-9d66-49e8-971b-ba4f0b4574a1" providerId="ADAL" clId="{682C4DA8-C431-4D1B-8C34-8669083E7E41}" dt="2026-09-16T06:39:28.638" v="1169"/>
          <ac:spMkLst>
            <pc:docMk/>
            <pc:sldMk cId="911283117" sldId="302"/>
            <ac:spMk id="4" creationId="{EA3DF43F-5FC5-60B4-3747-8B9D3E4855B4}"/>
          </ac:spMkLst>
        </pc:spChg>
        <pc:spChg chg="mod modVis">
          <ac:chgData name="Teea Mäkinen" userId="62331092-9d66-49e8-971b-ba4f0b4574a1" providerId="ADAL" clId="{682C4DA8-C431-4D1B-8C34-8669083E7E41}" dt="2026-09-16T06:39:31.830" v="1170" actId="26606"/>
          <ac:spMkLst>
            <pc:docMk/>
            <pc:sldMk cId="911283117" sldId="302"/>
            <ac:spMk id="5" creationId="{151512AA-1E3F-2E2A-9B71-B5FD1F3FC25B}"/>
          </ac:spMkLst>
        </pc:spChg>
        <pc:spChg chg="mod">
          <ac:chgData name="Teea Mäkinen" userId="62331092-9d66-49e8-971b-ba4f0b4574a1" providerId="ADAL" clId="{682C4DA8-C431-4D1B-8C34-8669083E7E41}" dt="2026-09-16T06:39:31.830" v="1170" actId="26606"/>
          <ac:spMkLst>
            <pc:docMk/>
            <pc:sldMk cId="911283117" sldId="302"/>
            <ac:spMk id="6" creationId="{217B5C08-5B12-5D64-9816-403486D443FB}"/>
          </ac:spMkLst>
        </pc:spChg>
        <pc:spChg chg="del">
          <ac:chgData name="Teea Mäkinen" userId="62331092-9d66-49e8-971b-ba4f0b4574a1" providerId="ADAL" clId="{682C4DA8-C431-4D1B-8C34-8669083E7E41}" dt="2026-09-16T06:39:31.830" v="1170" actId="26606"/>
          <ac:spMkLst>
            <pc:docMk/>
            <pc:sldMk cId="911283117" sldId="302"/>
            <ac:spMk id="7" creationId="{BC637AB6-DE5F-E089-A8DC-3BF3DADDB63B}"/>
          </ac:spMkLst>
        </pc:spChg>
        <pc:picChg chg="add mod ord">
          <ac:chgData name="Teea Mäkinen" userId="62331092-9d66-49e8-971b-ba4f0b4574a1" providerId="ADAL" clId="{682C4DA8-C431-4D1B-8C34-8669083E7E41}" dt="2026-09-16T06:39:43.815" v="1174" actId="14100"/>
          <ac:picMkLst>
            <pc:docMk/>
            <pc:sldMk cId="911283117" sldId="302"/>
            <ac:picMk id="8" creationId="{2BF8DD10-0140-C964-1A72-6F22FA1B5AB2}"/>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FI"/>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4FC963-660D-F34D-B950-A25B41F94706}" type="datetimeFigureOut">
              <a:rPr lang="en-FI" smtClean="0"/>
              <a:t>09/16/2026</a:t>
            </a:fld>
            <a:endParaRPr lang="en-FI"/>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FI"/>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FI"/>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5188CD-4A89-A44B-83CD-6B80A988F6C9}" type="slidenum">
              <a:rPr lang="en-FI" smtClean="0"/>
              <a:t>‹#›</a:t>
            </a:fld>
            <a:endParaRPr lang="en-FI"/>
          </a:p>
        </p:txBody>
      </p:sp>
    </p:spTree>
    <p:extLst>
      <p:ext uri="{BB962C8B-B14F-4D97-AF65-F5344CB8AC3E}">
        <p14:creationId xmlns:p14="http://schemas.microsoft.com/office/powerpoint/2010/main" val="9655074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myfacts.eu/fi/game-finnish/"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myfacts.eu/fi/game-finnish/"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8" Type="http://schemas.openxmlformats.org/officeDocument/2006/relationships/hyperlink" Target="https://www.ehkaisynetti.fi/onko-tuttua/ehkaisy-petti/kuukautiset-myohassa" TargetMode="External"/><Relationship Id="rId3" Type="http://schemas.openxmlformats.org/officeDocument/2006/relationships/hyperlink" Target="https://smartmoves.fi/opiskelija/seksuaalinen-hyvinvointi/testit-seksuaalinen-hyvinvointi/" TargetMode="External"/><Relationship Id="rId7" Type="http://schemas.openxmlformats.org/officeDocument/2006/relationships/hyperlink" Target="https://www.hyvakysymys.fi/testi/poikien-puhelimen-mallivisa/#/" TargetMode="External"/><Relationship Id="rId2" Type="http://schemas.openxmlformats.org/officeDocument/2006/relationships/slide" Target="../slides/slide18.xml"/><Relationship Id="rId1" Type="http://schemas.openxmlformats.org/officeDocument/2006/relationships/notesMaster" Target="../notesMasters/notesMaster1.xml"/><Relationship Id="rId6" Type="http://schemas.openxmlformats.org/officeDocument/2006/relationships/hyperlink" Target="https://www.hyvakysymys.fi/artikkeli/miten-valita-itselleen-sopiva-raskauden-ehkaisymenetelma/" TargetMode="External"/><Relationship Id="rId5" Type="http://schemas.openxmlformats.org/officeDocument/2006/relationships/hyperlink" Target="https://smartmoves.fi/opiskelija/seksuaalinen-hyvinvointi/ehkaisy/" TargetMode="External"/><Relationship Id="rId4" Type="http://schemas.openxmlformats.org/officeDocument/2006/relationships/hyperlink" Target="https://www.hyvakysymys.fi/artikkeli/seksitautien-testauspaikat/" TargetMode="External"/><Relationship Id="rId9" Type="http://schemas.openxmlformats.org/officeDocument/2006/relationships/hyperlink" Target="https://www.ehkaisynetti.fi/ehkaisymenetelmat" TargetMode="Externa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FI"/>
              <a:t>Logot – Käytettäväksi esitystilanteissa</a:t>
            </a:r>
          </a:p>
        </p:txBody>
      </p:sp>
      <p:sp>
        <p:nvSpPr>
          <p:cNvPr id="4" name="Slide Number Placeholder 3"/>
          <p:cNvSpPr>
            <a:spLocks noGrp="1"/>
          </p:cNvSpPr>
          <p:nvPr>
            <p:ph type="sldNum" sz="quarter" idx="5"/>
          </p:nvPr>
        </p:nvSpPr>
        <p:spPr/>
        <p:txBody>
          <a:bodyPr/>
          <a:lstStyle/>
          <a:p>
            <a:fld id="{235188CD-4A89-A44B-83CD-6B80A988F6C9}" type="slidenum">
              <a:rPr lang="en-FI" smtClean="0"/>
              <a:t>1</a:t>
            </a:fld>
            <a:endParaRPr lang="en-FI"/>
          </a:p>
        </p:txBody>
      </p:sp>
    </p:spTree>
    <p:extLst>
      <p:ext uri="{BB962C8B-B14F-4D97-AF65-F5344CB8AC3E}">
        <p14:creationId xmlns:p14="http://schemas.microsoft.com/office/powerpoint/2010/main" val="10082653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FI" b="1"/>
              <a:t>Aluksi</a:t>
            </a:r>
          </a:p>
          <a:p>
            <a:endParaRPr lang="en-FI" b="1"/>
          </a:p>
          <a:p>
            <a:r>
              <a:rPr lang="en-FI" b="0"/>
              <a:t>Smart Movesin brändivärit on asetettu esityksen oletusväreiksi. Ottaessasi esityksen käyttöön esimmäisen kerran, tallenna esityspohja omalle tietokoneellesi (File &gt;&gt; Save as Template)</a:t>
            </a:r>
          </a:p>
          <a:p>
            <a:endParaRPr lang="en-FI" b="1"/>
          </a:p>
          <a:p>
            <a:r>
              <a:rPr lang="en-FI" b="0"/>
              <a:t>1. Tummanharmaa tausta ei ole slaidien taustaväri. Vaihda tummanharmaa tausta aina haluamaksesi Smart Movesin värikartan väriksi: harmaaksi, siniseksi tai oranssiksi</a:t>
            </a:r>
          </a:p>
          <a:p>
            <a:pPr marL="0" marR="0" lvl="0" indent="0" algn="l" defTabSz="914400" rtl="0" eaLnBrk="1" fontAlgn="auto" latinLnBrk="0" hangingPunct="1">
              <a:lnSpc>
                <a:spcPct val="100000"/>
              </a:lnSpc>
              <a:spcBef>
                <a:spcPts val="0"/>
              </a:spcBef>
              <a:spcAft>
                <a:spcPts val="0"/>
              </a:spcAft>
              <a:buClrTx/>
              <a:buSzTx/>
              <a:buFontTx/>
              <a:buNone/>
              <a:tabLst/>
              <a:defRPr/>
            </a:pPr>
            <a:r>
              <a:rPr lang="en-FI" b="1"/>
              <a:t>Taustaväri vaihdetaan kohdasta Design &gt;&gt; Format background &gt;&gt; Solid fill (Älä valitse kohtaa Apply to All / Käytä kaikissa)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FI" b="1"/>
          </a:p>
          <a:p>
            <a:pPr marL="0" marR="0" lvl="0" indent="0" algn="l" defTabSz="914400" rtl="0" eaLnBrk="1" fontAlgn="auto" latinLnBrk="0" hangingPunct="1">
              <a:lnSpc>
                <a:spcPct val="100000"/>
              </a:lnSpc>
              <a:spcBef>
                <a:spcPts val="0"/>
              </a:spcBef>
              <a:spcAft>
                <a:spcPts val="0"/>
              </a:spcAft>
              <a:buClrTx/>
              <a:buSzTx/>
              <a:buFontTx/>
              <a:buNone/>
              <a:tabLst/>
              <a:defRPr/>
            </a:pPr>
            <a:r>
              <a:rPr lang="en-FI" b="1"/>
              <a:t>2. Aseta esityksen Footer-tekstit kohdassa Insert &gt;&gt; Header &amp; Footer</a:t>
            </a:r>
          </a:p>
          <a:p>
            <a:endParaRPr lang="en-FI" b="0"/>
          </a:p>
          <a:p>
            <a:pPr marL="0" marR="0" lvl="0" indent="0" algn="l" defTabSz="914400" rtl="0" eaLnBrk="1" fontAlgn="auto" latinLnBrk="0" hangingPunct="1">
              <a:lnSpc>
                <a:spcPct val="100000"/>
              </a:lnSpc>
              <a:spcBef>
                <a:spcPts val="0"/>
              </a:spcBef>
              <a:spcAft>
                <a:spcPts val="0"/>
              </a:spcAft>
              <a:buClrTx/>
              <a:buSzTx/>
              <a:buFontTx/>
              <a:buNone/>
              <a:tabLst/>
              <a:defRPr/>
            </a:pPr>
            <a:r>
              <a:rPr lang="en-FI"/>
              <a:t>Valitse esityksesti tehosteväriksi joko oranssi tai sininen, ja käytä yhtä väriä slaidien taustoissa tehosteena läpi esityksen. Otsikoissa ja teksteissä voit käyttää molempia värejä</a:t>
            </a:r>
          </a:p>
          <a:p>
            <a:endParaRPr lang="en-FI" b="1"/>
          </a:p>
          <a:p>
            <a:r>
              <a:rPr lang="en-FI" b="1"/>
              <a:t>Otsikkoslaidi</a:t>
            </a:r>
          </a:p>
          <a:p>
            <a:r>
              <a:rPr lang="en-FI"/>
              <a:t>Rivitä otsikko haluamallasi tavalla riittävän monelle riville: Mieluummin viisi riviä, kuin liian pitkä tekstipötkö</a:t>
            </a:r>
          </a:p>
        </p:txBody>
      </p:sp>
      <p:sp>
        <p:nvSpPr>
          <p:cNvPr id="4" name="Slide Number Placeholder 3"/>
          <p:cNvSpPr>
            <a:spLocks noGrp="1"/>
          </p:cNvSpPr>
          <p:nvPr>
            <p:ph type="sldNum" sz="quarter" idx="5"/>
          </p:nvPr>
        </p:nvSpPr>
        <p:spPr/>
        <p:txBody>
          <a:bodyPr/>
          <a:lstStyle/>
          <a:p>
            <a:fld id="{235188CD-4A89-A44B-83CD-6B80A988F6C9}" type="slidenum">
              <a:rPr lang="en-FI" smtClean="0"/>
              <a:t>2</a:t>
            </a:fld>
            <a:endParaRPr lang="en-FI"/>
          </a:p>
        </p:txBody>
      </p:sp>
    </p:spTree>
    <p:extLst>
      <p:ext uri="{BB962C8B-B14F-4D97-AF65-F5344CB8AC3E}">
        <p14:creationId xmlns:p14="http://schemas.microsoft.com/office/powerpoint/2010/main" val="10443737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FI" b="1"/>
              <a:t>Tekstislaidi</a:t>
            </a:r>
          </a:p>
          <a:p>
            <a:endParaRPr lang="en-FI"/>
          </a:p>
          <a:p>
            <a:r>
              <a:rPr lang="en-FI"/>
              <a:t>Voit vaihtaa otsikon värin halutessasi oranssiksi tai siniseksi</a:t>
            </a:r>
          </a:p>
        </p:txBody>
      </p:sp>
      <p:sp>
        <p:nvSpPr>
          <p:cNvPr id="4" name="Slide Number Placeholder 3"/>
          <p:cNvSpPr>
            <a:spLocks noGrp="1"/>
          </p:cNvSpPr>
          <p:nvPr>
            <p:ph type="sldNum" sz="quarter" idx="5"/>
          </p:nvPr>
        </p:nvSpPr>
        <p:spPr/>
        <p:txBody>
          <a:bodyPr/>
          <a:lstStyle/>
          <a:p>
            <a:fld id="{235188CD-4A89-A44B-83CD-6B80A988F6C9}" type="slidenum">
              <a:rPr lang="en-FI" smtClean="0"/>
              <a:t>4</a:t>
            </a:fld>
            <a:endParaRPr lang="en-FI"/>
          </a:p>
        </p:txBody>
      </p:sp>
    </p:spTree>
    <p:extLst>
      <p:ext uri="{BB962C8B-B14F-4D97-AF65-F5344CB8AC3E}">
        <p14:creationId xmlns:p14="http://schemas.microsoft.com/office/powerpoint/2010/main" val="17068607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FI" b="1"/>
              <a:t>Väliotsikko, taukojumppa tai nosto esityksestä</a:t>
            </a:r>
          </a:p>
        </p:txBody>
      </p:sp>
      <p:sp>
        <p:nvSpPr>
          <p:cNvPr id="4" name="Slide Number Placeholder 3"/>
          <p:cNvSpPr>
            <a:spLocks noGrp="1"/>
          </p:cNvSpPr>
          <p:nvPr>
            <p:ph type="sldNum" sz="quarter" idx="5"/>
          </p:nvPr>
        </p:nvSpPr>
        <p:spPr/>
        <p:txBody>
          <a:bodyPr/>
          <a:lstStyle/>
          <a:p>
            <a:fld id="{235188CD-4A89-A44B-83CD-6B80A988F6C9}" type="slidenum">
              <a:rPr lang="en-FI" smtClean="0"/>
              <a:t>5</a:t>
            </a:fld>
            <a:endParaRPr lang="en-FI"/>
          </a:p>
        </p:txBody>
      </p:sp>
    </p:spTree>
    <p:extLst>
      <p:ext uri="{BB962C8B-B14F-4D97-AF65-F5344CB8AC3E}">
        <p14:creationId xmlns:p14="http://schemas.microsoft.com/office/powerpoint/2010/main" val="32492865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FI"/>
          </a:p>
        </p:txBody>
      </p:sp>
      <p:sp>
        <p:nvSpPr>
          <p:cNvPr id="4" name="Slide Number Placeholder 3"/>
          <p:cNvSpPr>
            <a:spLocks noGrp="1"/>
          </p:cNvSpPr>
          <p:nvPr>
            <p:ph type="sldNum" sz="quarter" idx="5"/>
          </p:nvPr>
        </p:nvSpPr>
        <p:spPr/>
        <p:txBody>
          <a:bodyPr/>
          <a:lstStyle/>
          <a:p>
            <a:fld id="{235188CD-4A89-A44B-83CD-6B80A988F6C9}" type="slidenum">
              <a:rPr lang="en-FI" smtClean="0"/>
              <a:t>6</a:t>
            </a:fld>
            <a:endParaRPr lang="en-FI"/>
          </a:p>
        </p:txBody>
      </p:sp>
    </p:spTree>
    <p:extLst>
      <p:ext uri="{BB962C8B-B14F-4D97-AF65-F5344CB8AC3E}">
        <p14:creationId xmlns:p14="http://schemas.microsoft.com/office/powerpoint/2010/main" val="38899911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i-FI">
                <a:solidFill>
                  <a:schemeClr val="bg1"/>
                </a:solidFill>
              </a:rPr>
              <a:t>Opettaja levittää pöydälle erilaisia kuvia.</a:t>
            </a:r>
          </a:p>
          <a:p>
            <a:r>
              <a:rPr lang="fi-FI">
                <a:solidFill>
                  <a:schemeClr val="bg1"/>
                </a:solidFill>
              </a:rPr>
              <a:t>Kuvissa voi hyödyntää esim. lehdistä leikattuja kuvia tai opettaja voi tulostaa Smart </a:t>
            </a:r>
            <a:r>
              <a:rPr lang="fi-FI" err="1">
                <a:solidFill>
                  <a:schemeClr val="bg1"/>
                </a:solidFill>
              </a:rPr>
              <a:t>Movesin</a:t>
            </a:r>
            <a:r>
              <a:rPr lang="fi-FI">
                <a:solidFill>
                  <a:schemeClr val="bg1"/>
                </a:solidFill>
              </a:rPr>
              <a:t> kokoaman tiedoston, jossa on erilaisia kuvia. Täältä: </a:t>
            </a:r>
          </a:p>
          <a:p>
            <a:endParaRPr lang="fi-FI" b="0">
              <a:solidFill>
                <a:schemeClr val="bg1"/>
              </a:solidFill>
            </a:endParaRPr>
          </a:p>
          <a:p>
            <a:r>
              <a:rPr lang="fi-FI">
                <a:solidFill>
                  <a:schemeClr val="bg1"/>
                </a:solidFill>
              </a:rPr>
              <a:t>Opiskelijat käyvät valitsemassa yhden kuvan, joka jollain tavalla kuvastaa heidän mielestään seksuaalisuutta. </a:t>
            </a:r>
          </a:p>
          <a:p>
            <a:endParaRPr lang="fi-FI">
              <a:solidFill>
                <a:schemeClr val="bg1"/>
              </a:solidFill>
            </a:endParaRPr>
          </a:p>
          <a:p>
            <a:r>
              <a:rPr lang="fi-FI">
                <a:solidFill>
                  <a:schemeClr val="bg1"/>
                </a:solidFill>
              </a:rPr>
              <a:t>Opiskelijat jakavat kuvansa </a:t>
            </a:r>
            <a:endParaRPr lang="en-FI">
              <a:solidFill>
                <a:schemeClr val="bg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1200" b="0" i="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235188CD-4A89-A44B-83CD-6B80A988F6C9}" type="slidenum">
              <a:rPr lang="en-FI" smtClean="0"/>
              <a:t>7</a:t>
            </a:fld>
            <a:endParaRPr lang="en-FI"/>
          </a:p>
        </p:txBody>
      </p:sp>
    </p:spTree>
    <p:extLst>
      <p:ext uri="{BB962C8B-B14F-4D97-AF65-F5344CB8AC3E}">
        <p14:creationId xmlns:p14="http://schemas.microsoft.com/office/powerpoint/2010/main" val="1024510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E4CC72-0424-10C7-EBF7-F965652D5F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B932FF-422A-CC82-EAFE-714FE0F7CE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1349FF-48AD-1C3F-44FD-0DEE9451F1EA}"/>
              </a:ext>
            </a:extLst>
          </p:cNvPr>
          <p:cNvSpPr>
            <a:spLocks noGrp="1"/>
          </p:cNvSpPr>
          <p:nvPr>
            <p:ph type="body" idx="1"/>
          </p:nvPr>
        </p:nvSpPr>
        <p:spPr/>
        <p:txBody>
          <a:bodyPr/>
          <a:lstStyle/>
          <a:p>
            <a:endParaRPr lang="en-FI"/>
          </a:p>
        </p:txBody>
      </p:sp>
      <p:sp>
        <p:nvSpPr>
          <p:cNvPr id="4" name="Slide Number Placeholder 3">
            <a:extLst>
              <a:ext uri="{FF2B5EF4-FFF2-40B4-BE49-F238E27FC236}">
                <a16:creationId xmlns:a16="http://schemas.microsoft.com/office/drawing/2014/main" id="{DC5EF009-A233-C51D-BCE5-C5FB414B7423}"/>
              </a:ext>
            </a:extLst>
          </p:cNvPr>
          <p:cNvSpPr>
            <a:spLocks noGrp="1"/>
          </p:cNvSpPr>
          <p:nvPr>
            <p:ph type="sldNum" sz="quarter" idx="5"/>
          </p:nvPr>
        </p:nvSpPr>
        <p:spPr/>
        <p:txBody>
          <a:bodyPr/>
          <a:lstStyle/>
          <a:p>
            <a:fld id="{235188CD-4A89-A44B-83CD-6B80A988F6C9}" type="slidenum">
              <a:rPr lang="en-FI" smtClean="0"/>
              <a:t>9</a:t>
            </a:fld>
            <a:endParaRPr lang="en-FI"/>
          </a:p>
        </p:txBody>
      </p:sp>
    </p:spTree>
    <p:extLst>
      <p:ext uri="{BB962C8B-B14F-4D97-AF65-F5344CB8AC3E}">
        <p14:creationId xmlns:p14="http://schemas.microsoft.com/office/powerpoint/2010/main" val="12185821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4E3023-0E8C-7298-9B21-DE7FAE0F41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F7B394-92EC-FDFD-D7AB-D4D1E87F99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8C27FA-7379-82E0-990F-FE046ED6FC05}"/>
              </a:ext>
            </a:extLst>
          </p:cNvPr>
          <p:cNvSpPr>
            <a:spLocks noGrp="1"/>
          </p:cNvSpPr>
          <p:nvPr>
            <p:ph type="body" idx="1"/>
          </p:nvPr>
        </p:nvSpPr>
        <p:spPr/>
        <p:txBody>
          <a:bodyPr/>
          <a:lstStyle/>
          <a:p>
            <a:endParaRPr lang="en-FI"/>
          </a:p>
        </p:txBody>
      </p:sp>
      <p:sp>
        <p:nvSpPr>
          <p:cNvPr id="4" name="Slide Number Placeholder 3">
            <a:extLst>
              <a:ext uri="{FF2B5EF4-FFF2-40B4-BE49-F238E27FC236}">
                <a16:creationId xmlns:a16="http://schemas.microsoft.com/office/drawing/2014/main" id="{4A01D5FC-9E83-CFEA-58AE-985F64F873E6}"/>
              </a:ext>
            </a:extLst>
          </p:cNvPr>
          <p:cNvSpPr>
            <a:spLocks noGrp="1"/>
          </p:cNvSpPr>
          <p:nvPr>
            <p:ph type="sldNum" sz="quarter" idx="5"/>
          </p:nvPr>
        </p:nvSpPr>
        <p:spPr/>
        <p:txBody>
          <a:bodyPr/>
          <a:lstStyle/>
          <a:p>
            <a:fld id="{235188CD-4A89-A44B-83CD-6B80A988F6C9}" type="slidenum">
              <a:rPr lang="en-FI" smtClean="0"/>
              <a:t>10</a:t>
            </a:fld>
            <a:endParaRPr lang="en-FI"/>
          </a:p>
        </p:txBody>
      </p:sp>
    </p:spTree>
    <p:extLst>
      <p:ext uri="{BB962C8B-B14F-4D97-AF65-F5344CB8AC3E}">
        <p14:creationId xmlns:p14="http://schemas.microsoft.com/office/powerpoint/2010/main" val="2809176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5FF2D-6DC1-4613-47D6-CBC6D1631A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EE4A29-2012-7498-4859-9F5910791F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59052A-126A-01C6-F6B1-4E7E0AC5F20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200" b="0" i="0" kern="1200">
                <a:solidFill>
                  <a:schemeClr val="tx1"/>
                </a:solidFill>
                <a:effectLst/>
                <a:latin typeface="+mn-lt"/>
                <a:ea typeface="+mn-ea"/>
                <a:cs typeface="+mn-cs"/>
              </a:rPr>
              <a:t>Tehdään muistipelin kortit kirjoittamalla lapuille termi ja selitys. Kukin ryhmä kirjoittaa omat lappunsa ja selvittää esim. internetin avulla käsitteiden oikeat selitykset.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b="0" i="0" kern="1200">
                <a:solidFill>
                  <a:schemeClr val="tx1"/>
                </a:solidFill>
                <a:effectLst/>
                <a:latin typeface="+mn-lt"/>
                <a:ea typeface="+mn-ea"/>
                <a:cs typeface="+mn-cs"/>
              </a:rPr>
              <a:t>Termit, jotka opettaja pyytää opiskelijoita selvittämään ja kirjoittamaan:</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b="0" i="0" kern="1200">
                <a:solidFill>
                  <a:schemeClr val="tx1"/>
                </a:solidFill>
                <a:effectLst/>
                <a:latin typeface="+mn-lt"/>
                <a:ea typeface="+mn-ea"/>
                <a:cs typeface="+mn-cs"/>
              </a:rPr>
              <a:t>Heteroseksuaali</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b="0" i="0" kern="1200">
                <a:solidFill>
                  <a:schemeClr val="tx1"/>
                </a:solidFill>
                <a:effectLst/>
                <a:latin typeface="+mn-lt"/>
                <a:ea typeface="+mn-ea"/>
                <a:cs typeface="+mn-cs"/>
              </a:rPr>
              <a:t>Homoseksuaali</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b="0" i="0" kern="1200">
                <a:solidFill>
                  <a:schemeClr val="tx1"/>
                </a:solidFill>
                <a:effectLst/>
                <a:latin typeface="+mn-lt"/>
                <a:ea typeface="+mn-ea"/>
                <a:cs typeface="+mn-cs"/>
              </a:rPr>
              <a:t>Biseksuaalisuus</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b="0" i="0" kern="1200">
                <a:solidFill>
                  <a:schemeClr val="tx1"/>
                </a:solidFill>
                <a:effectLst/>
                <a:latin typeface="+mn-lt"/>
                <a:ea typeface="+mn-ea"/>
                <a:cs typeface="+mn-cs"/>
              </a:rPr>
              <a:t>Aseksuaalisuus</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b="0" i="0" kern="1200">
                <a:solidFill>
                  <a:schemeClr val="tx1"/>
                </a:solidFill>
                <a:effectLst/>
                <a:latin typeface="+mn-lt"/>
                <a:ea typeface="+mn-ea"/>
                <a:cs typeface="+mn-cs"/>
              </a:rPr>
              <a:t>Cis-sukupuolisuus</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b="0" i="0" kern="1200">
                <a:solidFill>
                  <a:schemeClr val="tx1"/>
                </a:solidFill>
                <a:effectLst/>
                <a:latin typeface="+mn-lt"/>
                <a:ea typeface="+mn-ea"/>
                <a:cs typeface="+mn-cs"/>
              </a:rPr>
              <a:t>Muunsukupuolisuus</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b="0" i="0" kern="1200">
                <a:solidFill>
                  <a:schemeClr val="tx1"/>
                </a:solidFill>
                <a:effectLst/>
                <a:latin typeface="+mn-lt"/>
                <a:ea typeface="+mn-ea"/>
                <a:cs typeface="+mn-cs"/>
              </a:rPr>
              <a:t>Intersukupuolisuus</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b="0" i="0" kern="1200">
                <a:solidFill>
                  <a:schemeClr val="tx1"/>
                </a:solidFill>
                <a:effectLst/>
                <a:latin typeface="+mn-lt"/>
                <a:ea typeface="+mn-ea"/>
                <a:cs typeface="+mn-cs"/>
              </a:rPr>
              <a:t>Transvestisuus</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b="0" i="0" kern="1200">
                <a:solidFill>
                  <a:schemeClr val="tx1"/>
                </a:solidFill>
                <a:effectLst/>
                <a:latin typeface="+mn-lt"/>
                <a:ea typeface="+mn-ea"/>
                <a:cs typeface="+mn-cs"/>
              </a:rPr>
              <a:t>Transsukupuolisuus</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b="0" i="0" kern="1200">
                <a:solidFill>
                  <a:schemeClr val="tx1"/>
                </a:solidFill>
                <a:effectLst/>
                <a:latin typeface="+mn-lt"/>
                <a:ea typeface="+mn-ea"/>
                <a:cs typeface="+mn-cs"/>
              </a:rPr>
              <a:t>Heteronormatiivisuus</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b="0" i="0" kern="1200">
                <a:solidFill>
                  <a:schemeClr val="tx1"/>
                </a:solidFill>
                <a:effectLst/>
                <a:latin typeface="+mn-lt"/>
                <a:ea typeface="+mn-ea"/>
                <a:cs typeface="+mn-cs"/>
              </a:rPr>
              <a:t>Jaetaan opiskelijat joukkueisiin luokan takaosaan ja levitetään kullekin ryhmälle oma muistipeli luokan etuosaan. Jokainen joukkue pelaa omia pelejään siten, että pelaajat käyvät yksitellen kääntämässä pareja. Ensimmäisenä kaikki parit löytänyt joukkue on voittaja!</a:t>
            </a:r>
            <a:endParaRPr lang="en-FI"/>
          </a:p>
        </p:txBody>
      </p:sp>
      <p:sp>
        <p:nvSpPr>
          <p:cNvPr id="4" name="Slide Number Placeholder 3">
            <a:extLst>
              <a:ext uri="{FF2B5EF4-FFF2-40B4-BE49-F238E27FC236}">
                <a16:creationId xmlns:a16="http://schemas.microsoft.com/office/drawing/2014/main" id="{8A3B9E31-BCBE-87B0-5C58-55605BB9834C}"/>
              </a:ext>
            </a:extLst>
          </p:cNvPr>
          <p:cNvSpPr>
            <a:spLocks noGrp="1"/>
          </p:cNvSpPr>
          <p:nvPr>
            <p:ph type="sldNum" sz="quarter" idx="5"/>
          </p:nvPr>
        </p:nvSpPr>
        <p:spPr/>
        <p:txBody>
          <a:bodyPr/>
          <a:lstStyle/>
          <a:p>
            <a:fld id="{235188CD-4A89-A44B-83CD-6B80A988F6C9}" type="slidenum">
              <a:rPr lang="en-FI" smtClean="0"/>
              <a:t>11</a:t>
            </a:fld>
            <a:endParaRPr lang="en-FI"/>
          </a:p>
        </p:txBody>
      </p:sp>
    </p:spTree>
    <p:extLst>
      <p:ext uri="{BB962C8B-B14F-4D97-AF65-F5344CB8AC3E}">
        <p14:creationId xmlns:p14="http://schemas.microsoft.com/office/powerpoint/2010/main" val="32940111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6126B6-56F9-1888-600D-5794AFA2A7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F712CA-C224-720F-82E0-10F4CA4AEB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A3353D-923D-F931-6EB8-D513DF415A0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200" b="0" i="0" kern="1200">
                <a:solidFill>
                  <a:schemeClr val="tx1"/>
                </a:solidFill>
                <a:effectLst/>
                <a:latin typeface="+mn-lt"/>
                <a:ea typeface="+mn-ea"/>
                <a:cs typeface="+mn-cs"/>
              </a:rPr>
              <a:t>Tehdään muistipelin kortit kirjoittamalla lapuille termi ja selitys. Kukin ryhmä kirjoittaa omat lappunsa ja selvittää </a:t>
            </a:r>
            <a:r>
              <a:rPr lang="fi-FI" sz="1200" b="0" i="0" kern="1200" err="1">
                <a:solidFill>
                  <a:schemeClr val="tx1"/>
                </a:solidFill>
                <a:effectLst/>
                <a:latin typeface="+mn-lt"/>
                <a:ea typeface="+mn-ea"/>
                <a:cs typeface="+mn-cs"/>
              </a:rPr>
              <a:t>esim.internetin</a:t>
            </a:r>
            <a:r>
              <a:rPr lang="fi-FI" sz="1200" b="0" i="0" kern="1200">
                <a:solidFill>
                  <a:schemeClr val="tx1"/>
                </a:solidFill>
                <a:effectLst/>
                <a:latin typeface="+mn-lt"/>
                <a:ea typeface="+mn-ea"/>
                <a:cs typeface="+mn-cs"/>
              </a:rPr>
              <a:t> avulla käsitteiden oikeat selitykset.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b="0" i="0" kern="1200">
                <a:solidFill>
                  <a:schemeClr val="tx1"/>
                </a:solidFill>
                <a:effectLst/>
                <a:latin typeface="+mn-lt"/>
                <a:ea typeface="+mn-ea"/>
                <a:cs typeface="+mn-cs"/>
              </a:rPr>
              <a:t>Termit, jotka opettaja pyytää opiskelijoita selvittämään ja kirjoittamaan:</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b="0" i="0" kern="1200">
                <a:solidFill>
                  <a:schemeClr val="tx1"/>
                </a:solidFill>
                <a:effectLst/>
                <a:latin typeface="+mn-lt"/>
                <a:ea typeface="+mn-ea"/>
                <a:cs typeface="+mn-cs"/>
              </a:rPr>
              <a:t>Heteroseksuaali</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b="0" i="0" kern="1200">
                <a:solidFill>
                  <a:schemeClr val="tx1"/>
                </a:solidFill>
                <a:effectLst/>
                <a:latin typeface="+mn-lt"/>
                <a:ea typeface="+mn-ea"/>
                <a:cs typeface="+mn-cs"/>
              </a:rPr>
              <a:t>Homoseksuaali</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b="0" i="0" kern="1200">
                <a:solidFill>
                  <a:schemeClr val="tx1"/>
                </a:solidFill>
                <a:effectLst/>
                <a:latin typeface="+mn-lt"/>
                <a:ea typeface="+mn-ea"/>
                <a:cs typeface="+mn-cs"/>
              </a:rPr>
              <a:t>Biseksuaalisuus</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b="0" i="0" kern="1200">
                <a:solidFill>
                  <a:schemeClr val="tx1"/>
                </a:solidFill>
                <a:effectLst/>
                <a:latin typeface="+mn-lt"/>
                <a:ea typeface="+mn-ea"/>
                <a:cs typeface="+mn-cs"/>
              </a:rPr>
              <a:t>Aseksuaalisuus</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b="0" i="0" kern="1200">
                <a:solidFill>
                  <a:schemeClr val="tx1"/>
                </a:solidFill>
                <a:effectLst/>
                <a:latin typeface="+mn-lt"/>
                <a:ea typeface="+mn-ea"/>
                <a:cs typeface="+mn-cs"/>
              </a:rPr>
              <a:t>Cis-sukupuolisuus</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b="0" i="0" kern="1200">
                <a:solidFill>
                  <a:schemeClr val="tx1"/>
                </a:solidFill>
                <a:effectLst/>
                <a:latin typeface="+mn-lt"/>
                <a:ea typeface="+mn-ea"/>
                <a:cs typeface="+mn-cs"/>
              </a:rPr>
              <a:t>Muunsukupuolisuus</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b="0" i="0" kern="1200">
                <a:solidFill>
                  <a:schemeClr val="tx1"/>
                </a:solidFill>
                <a:effectLst/>
                <a:latin typeface="+mn-lt"/>
                <a:ea typeface="+mn-ea"/>
                <a:cs typeface="+mn-cs"/>
              </a:rPr>
              <a:t>Intersukupuolisuus</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b="0" i="0" kern="1200">
                <a:solidFill>
                  <a:schemeClr val="tx1"/>
                </a:solidFill>
                <a:effectLst/>
                <a:latin typeface="+mn-lt"/>
                <a:ea typeface="+mn-ea"/>
                <a:cs typeface="+mn-cs"/>
              </a:rPr>
              <a:t>Transvestisuus</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b="0" i="0" kern="1200">
                <a:solidFill>
                  <a:schemeClr val="tx1"/>
                </a:solidFill>
                <a:effectLst/>
                <a:latin typeface="+mn-lt"/>
                <a:ea typeface="+mn-ea"/>
                <a:cs typeface="+mn-cs"/>
              </a:rPr>
              <a:t>Transsukupuolisuus</a:t>
            </a: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b="0" i="0" kern="1200">
                <a:solidFill>
                  <a:schemeClr val="tx1"/>
                </a:solidFill>
                <a:effectLst/>
                <a:latin typeface="+mn-lt"/>
                <a:ea typeface="+mn-ea"/>
                <a:cs typeface="+mn-cs"/>
              </a:rPr>
              <a:t>Heteronormatiivisuus</a:t>
            </a: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i-FI" sz="1200" b="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i-FI" sz="1200" b="0" i="0" kern="1200">
                <a:solidFill>
                  <a:schemeClr val="tx1"/>
                </a:solidFill>
                <a:effectLst/>
                <a:latin typeface="+mn-lt"/>
                <a:ea typeface="+mn-ea"/>
                <a:cs typeface="+mn-cs"/>
              </a:rPr>
              <a:t>Jaetaan opiskelijat joukkueisiin luokan takaosaan ja levitetään kullekin ryhmälle oma muistipeli luokan etuosaan. Jokainen joukkue pelaa omia pelejään siten, että pelaajat käyvät yksitellen kääntämässä pareja. Ensimmäisenä kaikki parit löytänyt joukkue on voittaja!</a:t>
            </a:r>
            <a:endParaRPr lang="en-FI"/>
          </a:p>
        </p:txBody>
      </p:sp>
      <p:sp>
        <p:nvSpPr>
          <p:cNvPr id="4" name="Slide Number Placeholder 3">
            <a:extLst>
              <a:ext uri="{FF2B5EF4-FFF2-40B4-BE49-F238E27FC236}">
                <a16:creationId xmlns:a16="http://schemas.microsoft.com/office/drawing/2014/main" id="{EF372FF6-5141-5F85-48F3-EC5289FFD687}"/>
              </a:ext>
            </a:extLst>
          </p:cNvPr>
          <p:cNvSpPr>
            <a:spLocks noGrp="1"/>
          </p:cNvSpPr>
          <p:nvPr>
            <p:ph type="sldNum" sz="quarter" idx="5"/>
          </p:nvPr>
        </p:nvSpPr>
        <p:spPr/>
        <p:txBody>
          <a:bodyPr/>
          <a:lstStyle/>
          <a:p>
            <a:fld id="{235188CD-4A89-A44B-83CD-6B80A988F6C9}" type="slidenum">
              <a:rPr lang="en-FI" smtClean="0"/>
              <a:t>12</a:t>
            </a:fld>
            <a:endParaRPr lang="en-FI"/>
          </a:p>
        </p:txBody>
      </p:sp>
    </p:spTree>
    <p:extLst>
      <p:ext uri="{BB962C8B-B14F-4D97-AF65-F5344CB8AC3E}">
        <p14:creationId xmlns:p14="http://schemas.microsoft.com/office/powerpoint/2010/main" val="37241123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99321A-9E3A-B1A6-B334-D10DD0CF57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B3541D-29C6-4923-34DB-BF2CEAFE30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A3A31B-9E1C-4A39-2E75-E0A50A1651CE}"/>
              </a:ext>
            </a:extLst>
          </p:cNvPr>
          <p:cNvSpPr>
            <a:spLocks noGrp="1"/>
          </p:cNvSpPr>
          <p:nvPr>
            <p:ph type="body" idx="1"/>
          </p:nvPr>
        </p:nvSpPr>
        <p:spPr/>
        <p:txBody>
          <a:bodyPr/>
          <a:lstStyle/>
          <a:p>
            <a:endParaRPr lang="en-FI"/>
          </a:p>
        </p:txBody>
      </p:sp>
      <p:sp>
        <p:nvSpPr>
          <p:cNvPr id="4" name="Slide Number Placeholder 3">
            <a:extLst>
              <a:ext uri="{FF2B5EF4-FFF2-40B4-BE49-F238E27FC236}">
                <a16:creationId xmlns:a16="http://schemas.microsoft.com/office/drawing/2014/main" id="{65CC7D78-C194-F990-ACCC-E02437CF2AE0}"/>
              </a:ext>
            </a:extLst>
          </p:cNvPr>
          <p:cNvSpPr>
            <a:spLocks noGrp="1"/>
          </p:cNvSpPr>
          <p:nvPr>
            <p:ph type="sldNum" sz="quarter" idx="5"/>
          </p:nvPr>
        </p:nvSpPr>
        <p:spPr/>
        <p:txBody>
          <a:bodyPr/>
          <a:lstStyle/>
          <a:p>
            <a:fld id="{235188CD-4A89-A44B-83CD-6B80A988F6C9}" type="slidenum">
              <a:rPr lang="en-FI" smtClean="0"/>
              <a:t>13</a:t>
            </a:fld>
            <a:endParaRPr lang="en-FI"/>
          </a:p>
        </p:txBody>
      </p:sp>
    </p:spTree>
    <p:extLst>
      <p:ext uri="{BB962C8B-B14F-4D97-AF65-F5344CB8AC3E}">
        <p14:creationId xmlns:p14="http://schemas.microsoft.com/office/powerpoint/2010/main" val="11906325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235188CD-4A89-A44B-83CD-6B80A988F6C9}" type="slidenum">
              <a:rPr lang="en-FI" smtClean="0"/>
              <a:t>14</a:t>
            </a:fld>
            <a:endParaRPr lang="en-FI"/>
          </a:p>
        </p:txBody>
      </p:sp>
    </p:spTree>
    <p:extLst>
      <p:ext uri="{BB962C8B-B14F-4D97-AF65-F5344CB8AC3E}">
        <p14:creationId xmlns:p14="http://schemas.microsoft.com/office/powerpoint/2010/main" val="2240762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892FFD-D0EE-4AE8-17F2-4BBF66EEA1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D163FF-DCA3-1D83-18BD-934D8C15B9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1DBA55-EFB0-CAA1-7F2B-476F57E92684}"/>
              </a:ext>
            </a:extLst>
          </p:cNvPr>
          <p:cNvSpPr>
            <a:spLocks noGrp="1"/>
          </p:cNvSpPr>
          <p:nvPr>
            <p:ph type="body" idx="1"/>
          </p:nvPr>
        </p:nvSpPr>
        <p:spPr/>
        <p:txBody>
          <a:bodyPr/>
          <a:lstStyle/>
          <a:p>
            <a:pPr marL="0" indent="0">
              <a:buNone/>
            </a:pPr>
            <a:r>
              <a:rPr lang="fi-FI" sz="1200" b="1">
                <a:solidFill>
                  <a:schemeClr val="bg1"/>
                </a:solidFill>
              </a:rPr>
              <a:t> </a:t>
            </a:r>
            <a:r>
              <a:rPr lang="fi-FI" sz="1200">
                <a:solidFill>
                  <a:schemeClr val="bg1"/>
                </a:solidFill>
              </a:rPr>
              <a:t>1. Ikä, paino, tupakointi, yleinen terveydentila ja säännöllinen lääkehoito, onko lähisuvussa tiettyjä sairauksia, kuten taipumusta veritulppaan tai voimakkaaseen migreeniin..</a:t>
            </a:r>
          </a:p>
          <a:p>
            <a:pPr marL="0" indent="0">
              <a:buNone/>
            </a:pPr>
            <a:endParaRPr lang="fi-FI" sz="1200">
              <a:solidFill>
                <a:schemeClr val="bg1"/>
              </a:solidFill>
            </a:endParaRPr>
          </a:p>
          <a:p>
            <a:pPr marL="0" indent="0">
              <a:buNone/>
            </a:pPr>
            <a:r>
              <a:rPr lang="fi-FI" sz="1200">
                <a:solidFill>
                  <a:schemeClr val="bg1"/>
                </a:solidFill>
              </a:rPr>
              <a:t>2. Kuukautisvuotojen kesto, määrä ja kivut. </a:t>
            </a:r>
          </a:p>
          <a:p>
            <a:pPr marL="0" indent="0">
              <a:buNone/>
            </a:pPr>
            <a:endParaRPr lang="fi-FI" sz="1200">
              <a:solidFill>
                <a:schemeClr val="bg1"/>
              </a:solidFill>
            </a:endParaRPr>
          </a:p>
          <a:p>
            <a:pPr marL="0" indent="0">
              <a:buNone/>
            </a:pPr>
            <a:r>
              <a:rPr lang="fi-FI" sz="1200">
                <a:solidFill>
                  <a:schemeClr val="bg1"/>
                </a:solidFill>
              </a:rPr>
              <a:t>3. Elämäntilanne merkitsee: kuinka pitkäksi aikaa ehkäisyä tarvitaan ja onko jossakin vaiheessa toivetta lapsen hankinnasta.</a:t>
            </a:r>
          </a:p>
          <a:p>
            <a:endParaRPr lang="en-FI"/>
          </a:p>
        </p:txBody>
      </p:sp>
      <p:sp>
        <p:nvSpPr>
          <p:cNvPr id="4" name="Slide Number Placeholder 3">
            <a:extLst>
              <a:ext uri="{FF2B5EF4-FFF2-40B4-BE49-F238E27FC236}">
                <a16:creationId xmlns:a16="http://schemas.microsoft.com/office/drawing/2014/main" id="{9FFE6B61-0222-B363-EA35-E9AB65AB11A7}"/>
              </a:ext>
            </a:extLst>
          </p:cNvPr>
          <p:cNvSpPr>
            <a:spLocks noGrp="1"/>
          </p:cNvSpPr>
          <p:nvPr>
            <p:ph type="sldNum" sz="quarter" idx="5"/>
          </p:nvPr>
        </p:nvSpPr>
        <p:spPr/>
        <p:txBody>
          <a:bodyPr/>
          <a:lstStyle/>
          <a:p>
            <a:fld id="{235188CD-4A89-A44B-83CD-6B80A988F6C9}" type="slidenum">
              <a:rPr lang="en-FI" smtClean="0"/>
              <a:t>15</a:t>
            </a:fld>
            <a:endParaRPr lang="en-FI"/>
          </a:p>
        </p:txBody>
      </p:sp>
    </p:spTree>
    <p:extLst>
      <p:ext uri="{BB962C8B-B14F-4D97-AF65-F5344CB8AC3E}">
        <p14:creationId xmlns:p14="http://schemas.microsoft.com/office/powerpoint/2010/main" val="40174393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D2E2C4-7102-399C-1930-9D43432C10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01F8B5-3824-1719-C781-CDC61F9E02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0E1D51-CBB4-6C4A-97C9-1BE60DB50BBD}"/>
              </a:ext>
            </a:extLst>
          </p:cNvPr>
          <p:cNvSpPr>
            <a:spLocks noGrp="1"/>
          </p:cNvSpPr>
          <p:nvPr>
            <p:ph type="body" idx="1"/>
          </p:nvPr>
        </p:nvSpPr>
        <p:spPr/>
        <p:txBody>
          <a:bodyPr/>
          <a:lstStyle/>
          <a:p>
            <a:r>
              <a:rPr lang="fi-FI">
                <a:hlinkClick r:id="rId3"/>
              </a:rPr>
              <a:t>My </a:t>
            </a:r>
            <a:r>
              <a:rPr lang="fi-FI" err="1">
                <a:hlinkClick r:id="rId3"/>
              </a:rPr>
              <a:t>FActs</a:t>
            </a:r>
            <a:r>
              <a:rPr lang="fi-FI">
                <a:hlinkClick r:id="rId3"/>
              </a:rPr>
              <a:t>! My </a:t>
            </a:r>
            <a:r>
              <a:rPr lang="fi-FI" err="1">
                <a:hlinkClick r:id="rId3"/>
              </a:rPr>
              <a:t>Future</a:t>
            </a:r>
            <a:br>
              <a:rPr lang="fi-FI"/>
            </a:br>
            <a:r>
              <a:rPr lang="fi-FI">
                <a:sym typeface="Wingdings" panose="05000000000000000000" pitchFamily="2" charset="2"/>
              </a:rPr>
              <a:t> Hedelmällisyysteeman käsittelyssä voi hyödyntää esim. </a:t>
            </a:r>
            <a:r>
              <a:rPr lang="fi-FI" err="1">
                <a:sym typeface="Wingdings" panose="05000000000000000000" pitchFamily="2" charset="2"/>
              </a:rPr>
              <a:t>Facts</a:t>
            </a:r>
            <a:r>
              <a:rPr lang="fi-FI">
                <a:sym typeface="Wingdings" panose="05000000000000000000" pitchFamily="2" charset="2"/>
              </a:rPr>
              <a:t>-peliä.</a:t>
            </a:r>
            <a:endParaRPr lang="en-FI"/>
          </a:p>
        </p:txBody>
      </p:sp>
      <p:sp>
        <p:nvSpPr>
          <p:cNvPr id="4" name="Slide Number Placeholder 3">
            <a:extLst>
              <a:ext uri="{FF2B5EF4-FFF2-40B4-BE49-F238E27FC236}">
                <a16:creationId xmlns:a16="http://schemas.microsoft.com/office/drawing/2014/main" id="{6AEF9826-F7DF-D833-12F7-48AFD7197B0D}"/>
              </a:ext>
            </a:extLst>
          </p:cNvPr>
          <p:cNvSpPr>
            <a:spLocks noGrp="1"/>
          </p:cNvSpPr>
          <p:nvPr>
            <p:ph type="sldNum" sz="quarter" idx="5"/>
          </p:nvPr>
        </p:nvSpPr>
        <p:spPr/>
        <p:txBody>
          <a:bodyPr/>
          <a:lstStyle/>
          <a:p>
            <a:fld id="{235188CD-4A89-A44B-83CD-6B80A988F6C9}" type="slidenum">
              <a:rPr lang="en-FI" smtClean="0"/>
              <a:t>16</a:t>
            </a:fld>
            <a:endParaRPr lang="en-FI"/>
          </a:p>
        </p:txBody>
      </p:sp>
    </p:spTree>
    <p:extLst>
      <p:ext uri="{BB962C8B-B14F-4D97-AF65-F5344CB8AC3E}">
        <p14:creationId xmlns:p14="http://schemas.microsoft.com/office/powerpoint/2010/main" val="7922391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CD793A-64E4-50B1-7C5C-C8756CC149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7361B0-6780-F659-1E95-F29D83023C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5FA569-C732-C720-5B28-4AF454637AFC}"/>
              </a:ext>
            </a:extLst>
          </p:cNvPr>
          <p:cNvSpPr>
            <a:spLocks noGrp="1"/>
          </p:cNvSpPr>
          <p:nvPr>
            <p:ph type="body" idx="1"/>
          </p:nvPr>
        </p:nvSpPr>
        <p:spPr/>
        <p:txBody>
          <a:bodyPr/>
          <a:lstStyle/>
          <a:p>
            <a:r>
              <a:rPr lang="fi-FI">
                <a:hlinkClick r:id="rId3"/>
              </a:rPr>
              <a:t>My </a:t>
            </a:r>
            <a:r>
              <a:rPr lang="fi-FI" err="1">
                <a:hlinkClick r:id="rId3"/>
              </a:rPr>
              <a:t>FActs</a:t>
            </a:r>
            <a:r>
              <a:rPr lang="fi-FI">
                <a:hlinkClick r:id="rId3"/>
              </a:rPr>
              <a:t>! My </a:t>
            </a:r>
            <a:r>
              <a:rPr lang="fi-FI" err="1">
                <a:hlinkClick r:id="rId3"/>
              </a:rPr>
              <a:t>Future</a:t>
            </a:r>
            <a:br>
              <a:rPr lang="fi-FI"/>
            </a:br>
            <a:r>
              <a:rPr lang="fi-FI">
                <a:sym typeface="Wingdings" panose="05000000000000000000" pitchFamily="2" charset="2"/>
              </a:rPr>
              <a:t> Hedelmällisyysteeman käsittelyssä voi hyödyntää esim. </a:t>
            </a:r>
            <a:r>
              <a:rPr lang="fi-FI" err="1">
                <a:sym typeface="Wingdings" panose="05000000000000000000" pitchFamily="2" charset="2"/>
              </a:rPr>
              <a:t>Facts</a:t>
            </a:r>
            <a:r>
              <a:rPr lang="fi-FI">
                <a:sym typeface="Wingdings" panose="05000000000000000000" pitchFamily="2" charset="2"/>
              </a:rPr>
              <a:t>-peliä.</a:t>
            </a:r>
            <a:endParaRPr lang="en-FI"/>
          </a:p>
        </p:txBody>
      </p:sp>
      <p:sp>
        <p:nvSpPr>
          <p:cNvPr id="4" name="Slide Number Placeholder 3">
            <a:extLst>
              <a:ext uri="{FF2B5EF4-FFF2-40B4-BE49-F238E27FC236}">
                <a16:creationId xmlns:a16="http://schemas.microsoft.com/office/drawing/2014/main" id="{61F596B8-C524-246D-F2A8-78CAC2366A0D}"/>
              </a:ext>
            </a:extLst>
          </p:cNvPr>
          <p:cNvSpPr>
            <a:spLocks noGrp="1"/>
          </p:cNvSpPr>
          <p:nvPr>
            <p:ph type="sldNum" sz="quarter" idx="5"/>
          </p:nvPr>
        </p:nvSpPr>
        <p:spPr/>
        <p:txBody>
          <a:bodyPr/>
          <a:lstStyle/>
          <a:p>
            <a:fld id="{235188CD-4A89-A44B-83CD-6B80A988F6C9}" type="slidenum">
              <a:rPr lang="en-FI" smtClean="0"/>
              <a:t>17</a:t>
            </a:fld>
            <a:endParaRPr lang="en-FI"/>
          </a:p>
        </p:txBody>
      </p:sp>
    </p:spTree>
    <p:extLst>
      <p:ext uri="{BB962C8B-B14F-4D97-AF65-F5344CB8AC3E}">
        <p14:creationId xmlns:p14="http://schemas.microsoft.com/office/powerpoint/2010/main" val="22715702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0D5404-1DAC-C837-C9C4-64C810151D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4DF16B-9D55-413A-C770-6A22B7B7F9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204CBA-51EF-8A72-68A2-160FAE9E873E}"/>
              </a:ext>
            </a:extLst>
          </p:cNvPr>
          <p:cNvSpPr>
            <a:spLocks noGrp="1"/>
          </p:cNvSpPr>
          <p:nvPr>
            <p:ph type="body" idx="1"/>
          </p:nvPr>
        </p:nvSpPr>
        <p:spPr/>
        <p:txBody>
          <a:bodyPr/>
          <a:lstStyle/>
          <a:p>
            <a:r>
              <a:rPr lang="fi-FI"/>
              <a:t>Rastiradan aiheet:</a:t>
            </a:r>
          </a:p>
          <a:p>
            <a:pPr marL="228600" indent="-228600">
              <a:buAutoNum type="arabicPeriod"/>
            </a:pPr>
            <a:r>
              <a:rPr lang="fi-FI"/>
              <a:t>Testi kuntodopingista ja seksuaaliterveydestä </a:t>
            </a:r>
            <a:r>
              <a:rPr lang="fi-FI">
                <a:hlinkClick r:id="rId3"/>
              </a:rPr>
              <a:t>Testit – Seksuaalinen hyvinvointi - Smart </a:t>
            </a:r>
            <a:r>
              <a:rPr lang="fi-FI" err="1">
                <a:hlinkClick r:id="rId3"/>
              </a:rPr>
              <a:t>Moves</a:t>
            </a:r>
            <a:endParaRPr lang="fi-FI"/>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fi-FI"/>
              <a:t>Seksitautitestit </a:t>
            </a:r>
            <a:r>
              <a:rPr lang="fi-FI" sz="1200" kern="1200">
                <a:solidFill>
                  <a:schemeClr val="tx1"/>
                </a:solidFill>
                <a:effectLst/>
                <a:latin typeface="+mn-lt"/>
                <a:ea typeface="+mn-ea"/>
                <a:cs typeface="+mn-cs"/>
                <a:hlinkClick r:id="rId4"/>
              </a:rPr>
              <a:t>Mihin voi mennä seksitautitesteihin? | Hyväkysymys.fi</a:t>
            </a:r>
            <a:r>
              <a:rPr lang="fi-FI" sz="1200" kern="1200">
                <a:solidFill>
                  <a:schemeClr val="tx1"/>
                </a:solidFill>
                <a:effectLst/>
                <a:latin typeface="+mn-lt"/>
                <a:ea typeface="+mn-ea"/>
                <a:cs typeface="+mn-cs"/>
              </a:rPr>
              <a:t> </a:t>
            </a:r>
            <a:endParaRPr lang="fi-FI"/>
          </a:p>
          <a:p>
            <a:pPr marL="228600" indent="-228600">
              <a:buAutoNum type="arabicPeriod"/>
            </a:pPr>
            <a:r>
              <a:rPr lang="fi-FI"/>
              <a:t>Hormonaalinen ehkäisy </a:t>
            </a:r>
            <a:r>
              <a:rPr lang="fi-FI" sz="1200" kern="1200" err="1">
                <a:solidFill>
                  <a:schemeClr val="tx1"/>
                </a:solidFill>
                <a:effectLst/>
                <a:latin typeface="+mn-lt"/>
                <a:ea typeface="+mn-ea"/>
                <a:cs typeface="+mn-cs"/>
                <a:hlinkClick r:id="rId5"/>
              </a:rPr>
              <a:t>Ehkäisy</a:t>
            </a:r>
            <a:r>
              <a:rPr lang="fi-FI" sz="1200" kern="1200">
                <a:solidFill>
                  <a:schemeClr val="tx1"/>
                </a:solidFill>
                <a:effectLst/>
                <a:latin typeface="+mn-lt"/>
                <a:ea typeface="+mn-ea"/>
                <a:cs typeface="+mn-cs"/>
                <a:hlinkClick r:id="rId5"/>
              </a:rPr>
              <a:t> - Smart </a:t>
            </a:r>
            <a:r>
              <a:rPr lang="fi-FI" sz="1200" kern="1200" err="1">
                <a:solidFill>
                  <a:schemeClr val="tx1"/>
                </a:solidFill>
                <a:effectLst/>
                <a:latin typeface="+mn-lt"/>
                <a:ea typeface="+mn-ea"/>
                <a:cs typeface="+mn-cs"/>
                <a:hlinkClick r:id="rId5"/>
              </a:rPr>
              <a:t>Moves</a:t>
            </a:r>
            <a:r>
              <a:rPr lang="fi-FI" sz="1200" kern="1200">
                <a:solidFill>
                  <a:schemeClr val="tx1"/>
                </a:solidFill>
                <a:effectLst/>
                <a:latin typeface="+mn-lt"/>
                <a:ea typeface="+mn-ea"/>
                <a:cs typeface="+mn-cs"/>
              </a:rPr>
              <a:t> </a:t>
            </a:r>
            <a:endParaRPr lang="fi-FI"/>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fi-FI"/>
              <a:t>Ehkäisymenetelmän valinta </a:t>
            </a:r>
            <a:r>
              <a:rPr lang="fi-FI" sz="1200" kern="1200">
                <a:solidFill>
                  <a:schemeClr val="tx1"/>
                </a:solidFill>
                <a:effectLst/>
                <a:latin typeface="+mn-lt"/>
                <a:ea typeface="+mn-ea"/>
                <a:cs typeface="+mn-cs"/>
                <a:hlinkClick r:id="rId6"/>
              </a:rPr>
              <a:t>Miten valita itselleen sopiva raskauden ehkäisymenetelmä? | Hyväkysymys.fi</a:t>
            </a:r>
            <a:r>
              <a:rPr lang="fi-FI" sz="1200" kern="1200">
                <a:solidFill>
                  <a:schemeClr val="tx1"/>
                </a:solidFill>
                <a:effectLst/>
                <a:latin typeface="+mn-lt"/>
                <a:ea typeface="+mn-ea"/>
                <a:cs typeface="+mn-cs"/>
              </a:rPr>
              <a:t> </a:t>
            </a:r>
            <a:endParaRPr lang="fi-FI"/>
          </a:p>
          <a:p>
            <a:pPr marL="228600" indent="-228600">
              <a:buAutoNum type="arabicPeriod"/>
            </a:pPr>
            <a:r>
              <a:rPr lang="fi-FI"/>
              <a:t>Spermatesti </a:t>
            </a:r>
            <a:r>
              <a:rPr lang="fi-FI" sz="1200" kern="1200">
                <a:solidFill>
                  <a:schemeClr val="tx1"/>
                </a:solidFill>
                <a:effectLst/>
                <a:latin typeface="+mn-lt"/>
                <a:ea typeface="+mn-ea"/>
                <a:cs typeface="+mn-cs"/>
                <a:hlinkClick r:id="rId7"/>
              </a:rPr>
              <a:t>Poikien Puhelimen MÄLLIVISA! | Hyväkysymys.fi</a:t>
            </a:r>
            <a:endParaRPr lang="fi-FI"/>
          </a:p>
          <a:p>
            <a:pPr marL="228600" indent="-228600">
              <a:buAutoNum type="arabicPeriod"/>
            </a:pPr>
            <a:r>
              <a:rPr lang="fi-FI"/>
              <a:t>Ehkäisyn pettäminen </a:t>
            </a:r>
            <a:r>
              <a:rPr lang="fi-FI" sz="1200" kern="1200">
                <a:solidFill>
                  <a:schemeClr val="tx1"/>
                </a:solidFill>
                <a:effectLst/>
                <a:latin typeface="+mn-lt"/>
                <a:ea typeface="+mn-ea"/>
                <a:cs typeface="+mn-cs"/>
                <a:hlinkClick r:id="rId8"/>
              </a:rPr>
              <a:t>Kuukautiset myöhässä? – #EHKÄISYNETTI</a:t>
            </a:r>
            <a:endParaRPr lang="fi-FI"/>
          </a:p>
          <a:p>
            <a:pPr marL="228600" indent="-228600">
              <a:buAutoNum type="arabicPeriod"/>
            </a:pPr>
            <a:r>
              <a:rPr lang="fi-FI"/>
              <a:t>Miesten ehkäisymenetelmät (kondomi, sterilisaatio) </a:t>
            </a:r>
            <a:r>
              <a:rPr lang="fi-FI" sz="1200" kern="1200">
                <a:solidFill>
                  <a:schemeClr val="tx1"/>
                </a:solidFill>
                <a:effectLst/>
                <a:latin typeface="+mn-lt"/>
                <a:ea typeface="+mn-ea"/>
                <a:cs typeface="+mn-cs"/>
                <a:hlinkClick r:id="rId9"/>
              </a:rPr>
              <a:t>Yhteenveto eri ehkäisymenetelmistä | #EHKÄISYNETTI</a:t>
            </a:r>
            <a:r>
              <a:rPr lang="fi-FI" sz="1200" kern="1200">
                <a:solidFill>
                  <a:schemeClr val="tx1"/>
                </a:solidFill>
                <a:effectLst/>
                <a:latin typeface="+mn-lt"/>
                <a:ea typeface="+mn-ea"/>
                <a:cs typeface="+mn-cs"/>
              </a:rPr>
              <a:t> </a:t>
            </a:r>
            <a:endParaRPr lang="fi-FI"/>
          </a:p>
          <a:p>
            <a:pPr marL="228600" indent="-228600">
              <a:buAutoNum type="arabicPeriod"/>
            </a:pPr>
            <a:endParaRPr lang="fi-FI"/>
          </a:p>
          <a:p>
            <a:pPr marL="228600" indent="-228600">
              <a:buAutoNum type="arabicPeriod"/>
            </a:pPr>
            <a:endParaRPr lang="en-FI"/>
          </a:p>
        </p:txBody>
      </p:sp>
      <p:sp>
        <p:nvSpPr>
          <p:cNvPr id="4" name="Slide Number Placeholder 3">
            <a:extLst>
              <a:ext uri="{FF2B5EF4-FFF2-40B4-BE49-F238E27FC236}">
                <a16:creationId xmlns:a16="http://schemas.microsoft.com/office/drawing/2014/main" id="{D674B868-5E81-7C38-2143-D12FACF8EB37}"/>
              </a:ext>
            </a:extLst>
          </p:cNvPr>
          <p:cNvSpPr>
            <a:spLocks noGrp="1"/>
          </p:cNvSpPr>
          <p:nvPr>
            <p:ph type="sldNum" sz="quarter" idx="5"/>
          </p:nvPr>
        </p:nvSpPr>
        <p:spPr/>
        <p:txBody>
          <a:bodyPr/>
          <a:lstStyle/>
          <a:p>
            <a:fld id="{235188CD-4A89-A44B-83CD-6B80A988F6C9}" type="slidenum">
              <a:rPr lang="en-FI" smtClean="0"/>
              <a:t>18</a:t>
            </a:fld>
            <a:endParaRPr lang="en-FI"/>
          </a:p>
        </p:txBody>
      </p:sp>
    </p:spTree>
    <p:extLst>
      <p:ext uri="{BB962C8B-B14F-4D97-AF65-F5344CB8AC3E}">
        <p14:creationId xmlns:p14="http://schemas.microsoft.com/office/powerpoint/2010/main" val="29890536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B34453-741E-BF65-32C9-2D18600DAA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F97C17-F0C6-A85D-781C-A202043EE8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6B38CC-CBDC-E568-6FC5-09102CBFA17B}"/>
              </a:ext>
            </a:extLst>
          </p:cNvPr>
          <p:cNvSpPr>
            <a:spLocks noGrp="1"/>
          </p:cNvSpPr>
          <p:nvPr>
            <p:ph type="body" idx="1"/>
          </p:nvPr>
        </p:nvSpPr>
        <p:spPr/>
        <p:txBody>
          <a:bodyPr/>
          <a:lstStyle/>
          <a:p>
            <a:endParaRPr lang="en-FI"/>
          </a:p>
        </p:txBody>
      </p:sp>
      <p:sp>
        <p:nvSpPr>
          <p:cNvPr id="4" name="Slide Number Placeholder 3">
            <a:extLst>
              <a:ext uri="{FF2B5EF4-FFF2-40B4-BE49-F238E27FC236}">
                <a16:creationId xmlns:a16="http://schemas.microsoft.com/office/drawing/2014/main" id="{6BAA369E-4909-7F49-1382-60CC04DA1E79}"/>
              </a:ext>
            </a:extLst>
          </p:cNvPr>
          <p:cNvSpPr>
            <a:spLocks noGrp="1"/>
          </p:cNvSpPr>
          <p:nvPr>
            <p:ph type="sldNum" sz="quarter" idx="5"/>
          </p:nvPr>
        </p:nvSpPr>
        <p:spPr/>
        <p:txBody>
          <a:bodyPr/>
          <a:lstStyle/>
          <a:p>
            <a:fld id="{235188CD-4A89-A44B-83CD-6B80A988F6C9}" type="slidenum">
              <a:rPr lang="en-FI" smtClean="0"/>
              <a:t>19</a:t>
            </a:fld>
            <a:endParaRPr lang="en-FI"/>
          </a:p>
        </p:txBody>
      </p:sp>
    </p:spTree>
    <p:extLst>
      <p:ext uri="{BB962C8B-B14F-4D97-AF65-F5344CB8AC3E}">
        <p14:creationId xmlns:p14="http://schemas.microsoft.com/office/powerpoint/2010/main" val="10699073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FI"/>
              <a:t>Voit vaihtaa taustavärin siniseksi kohdasta Design &gt;&gt; Format background</a:t>
            </a:r>
          </a:p>
        </p:txBody>
      </p:sp>
      <p:sp>
        <p:nvSpPr>
          <p:cNvPr id="4" name="Slide Number Placeholder 3"/>
          <p:cNvSpPr>
            <a:spLocks noGrp="1"/>
          </p:cNvSpPr>
          <p:nvPr>
            <p:ph type="sldNum" sz="quarter" idx="5"/>
          </p:nvPr>
        </p:nvSpPr>
        <p:spPr/>
        <p:txBody>
          <a:bodyPr/>
          <a:lstStyle/>
          <a:p>
            <a:fld id="{235188CD-4A89-A44B-83CD-6B80A988F6C9}" type="slidenum">
              <a:rPr lang="en-FI" smtClean="0"/>
              <a:t>20</a:t>
            </a:fld>
            <a:endParaRPr lang="en-FI"/>
          </a:p>
        </p:txBody>
      </p:sp>
    </p:spTree>
    <p:extLst>
      <p:ext uri="{BB962C8B-B14F-4D97-AF65-F5344CB8AC3E}">
        <p14:creationId xmlns:p14="http://schemas.microsoft.com/office/powerpoint/2010/main" val="610526775"/>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13.pn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19.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1 - Color background">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1F01E-DAFC-B540-A641-7C0A278F202F}"/>
              </a:ext>
            </a:extLst>
          </p:cNvPr>
          <p:cNvSpPr>
            <a:spLocks noGrp="1"/>
          </p:cNvSpPr>
          <p:nvPr>
            <p:ph type="ctrTitle"/>
          </p:nvPr>
        </p:nvSpPr>
        <p:spPr>
          <a:xfrm>
            <a:off x="838200" y="2020155"/>
            <a:ext cx="9144000" cy="2387600"/>
          </a:xfrm>
        </p:spPr>
        <p:txBody>
          <a:bodyPr anchor="b"/>
          <a:lstStyle>
            <a:lvl1pPr algn="l">
              <a:defRPr sz="6000" b="1" i="0">
                <a:solidFill>
                  <a:schemeClr val="tx1"/>
                </a:solidFill>
                <a:latin typeface="Poppins" pitchFamily="2" charset="77"/>
                <a:cs typeface="Poppins" pitchFamily="2" charset="77"/>
              </a:defRPr>
            </a:lvl1pPr>
          </a:lstStyle>
          <a:p>
            <a:r>
              <a:rPr lang="en-GB"/>
              <a:t>Click to edit Master title style</a:t>
            </a:r>
            <a:endParaRPr lang="en-FI"/>
          </a:p>
        </p:txBody>
      </p:sp>
      <p:sp>
        <p:nvSpPr>
          <p:cNvPr id="3" name="Subtitle 2">
            <a:extLst>
              <a:ext uri="{FF2B5EF4-FFF2-40B4-BE49-F238E27FC236}">
                <a16:creationId xmlns:a16="http://schemas.microsoft.com/office/drawing/2014/main" id="{A3F8C8DE-72A6-3646-BA89-EB3258D3ECB7}"/>
              </a:ext>
            </a:extLst>
          </p:cNvPr>
          <p:cNvSpPr>
            <a:spLocks noGrp="1"/>
          </p:cNvSpPr>
          <p:nvPr>
            <p:ph type="subTitle" idx="1"/>
          </p:nvPr>
        </p:nvSpPr>
        <p:spPr>
          <a:xfrm>
            <a:off x="838200" y="5549462"/>
            <a:ext cx="9144000" cy="880368"/>
          </a:xfrm>
        </p:spPr>
        <p:txBody>
          <a:bodyPr>
            <a:normAutofit/>
          </a:bodyPr>
          <a:lstStyle>
            <a:lvl1pPr marL="0" indent="0" algn="l">
              <a:buNone/>
              <a:defRPr sz="2000" b="0" i="0">
                <a:solidFill>
                  <a:schemeClr val="accent3"/>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FI"/>
          </a:p>
        </p:txBody>
      </p:sp>
      <p:pic>
        <p:nvPicPr>
          <p:cNvPr id="5" name="Picture 4" descr="A close up of a logo&#10;&#10;Description automatically generated">
            <a:extLst>
              <a:ext uri="{FF2B5EF4-FFF2-40B4-BE49-F238E27FC236}">
                <a16:creationId xmlns:a16="http://schemas.microsoft.com/office/drawing/2014/main" id="{113A1F2D-0697-6744-9E61-C32E906FF329}"/>
              </a:ext>
            </a:extLst>
          </p:cNvPr>
          <p:cNvPicPr>
            <a:picLocks noChangeAspect="1"/>
          </p:cNvPicPr>
          <p:nvPr userDrawn="1"/>
        </p:nvPicPr>
        <p:blipFill>
          <a:blip r:embed="rId2"/>
          <a:stretch>
            <a:fillRect/>
          </a:stretch>
        </p:blipFill>
        <p:spPr>
          <a:xfrm>
            <a:off x="411144" y="452063"/>
            <a:ext cx="420706" cy="430267"/>
          </a:xfrm>
          <a:prstGeom prst="rect">
            <a:avLst/>
          </a:prstGeom>
        </p:spPr>
      </p:pic>
      <p:pic>
        <p:nvPicPr>
          <p:cNvPr id="6" name="Picture 5" descr="Shape, circle&#10;&#10;Description automatically generated">
            <a:extLst>
              <a:ext uri="{FF2B5EF4-FFF2-40B4-BE49-F238E27FC236}">
                <a16:creationId xmlns:a16="http://schemas.microsoft.com/office/drawing/2014/main" id="{BD32E681-03F5-414E-BB90-E086AF95F094}"/>
              </a:ext>
            </a:extLst>
          </p:cNvPr>
          <p:cNvPicPr>
            <a:picLocks noChangeAspect="1"/>
          </p:cNvPicPr>
          <p:nvPr userDrawn="1"/>
        </p:nvPicPr>
        <p:blipFill>
          <a:blip r:embed="rId3"/>
          <a:stretch>
            <a:fillRect/>
          </a:stretch>
        </p:blipFill>
        <p:spPr>
          <a:xfrm>
            <a:off x="1170808" y="440415"/>
            <a:ext cx="397827" cy="418229"/>
          </a:xfrm>
          <a:prstGeom prst="rect">
            <a:avLst/>
          </a:prstGeom>
        </p:spPr>
      </p:pic>
      <p:pic>
        <p:nvPicPr>
          <p:cNvPr id="7" name="Picture 6" descr="A close up of a hanger&#10;&#10;Description automatically generated">
            <a:extLst>
              <a:ext uri="{FF2B5EF4-FFF2-40B4-BE49-F238E27FC236}">
                <a16:creationId xmlns:a16="http://schemas.microsoft.com/office/drawing/2014/main" id="{91033913-E1D6-AD47-B0B6-73D4033FE7E5}"/>
              </a:ext>
            </a:extLst>
          </p:cNvPr>
          <p:cNvPicPr>
            <a:picLocks noChangeAspect="1"/>
          </p:cNvPicPr>
          <p:nvPr userDrawn="1"/>
        </p:nvPicPr>
        <p:blipFill>
          <a:blip r:embed="rId4"/>
          <a:stretch>
            <a:fillRect/>
          </a:stretch>
        </p:blipFill>
        <p:spPr>
          <a:xfrm rot="622565">
            <a:off x="1511258" y="-58562"/>
            <a:ext cx="1526193" cy="429242"/>
          </a:xfrm>
          <a:prstGeom prst="rect">
            <a:avLst/>
          </a:prstGeom>
        </p:spPr>
      </p:pic>
      <p:pic>
        <p:nvPicPr>
          <p:cNvPr id="8" name="Picture 7" descr="A close up of a sign&#10;&#10;Description automatically generated">
            <a:extLst>
              <a:ext uri="{FF2B5EF4-FFF2-40B4-BE49-F238E27FC236}">
                <a16:creationId xmlns:a16="http://schemas.microsoft.com/office/drawing/2014/main" id="{481162D4-4434-9843-9E3E-66B707C91ACF}"/>
              </a:ext>
            </a:extLst>
          </p:cNvPr>
          <p:cNvPicPr>
            <a:picLocks noChangeAspect="1"/>
          </p:cNvPicPr>
          <p:nvPr userDrawn="1"/>
        </p:nvPicPr>
        <p:blipFill>
          <a:blip r:embed="rId5"/>
          <a:stretch>
            <a:fillRect/>
          </a:stretch>
        </p:blipFill>
        <p:spPr>
          <a:xfrm>
            <a:off x="1889954" y="499336"/>
            <a:ext cx="541702" cy="515491"/>
          </a:xfrm>
          <a:prstGeom prst="rect">
            <a:avLst/>
          </a:prstGeom>
        </p:spPr>
      </p:pic>
      <p:pic>
        <p:nvPicPr>
          <p:cNvPr id="9" name="Picture 8" descr="Icon&#10;&#10;Description automatically generated">
            <a:extLst>
              <a:ext uri="{FF2B5EF4-FFF2-40B4-BE49-F238E27FC236}">
                <a16:creationId xmlns:a16="http://schemas.microsoft.com/office/drawing/2014/main" id="{1BDC3E67-3C8C-6D4A-AF4A-E104885B1BCD}"/>
              </a:ext>
            </a:extLst>
          </p:cNvPr>
          <p:cNvPicPr>
            <a:picLocks noChangeAspect="1"/>
          </p:cNvPicPr>
          <p:nvPr userDrawn="1"/>
        </p:nvPicPr>
        <p:blipFill>
          <a:blip r:embed="rId6"/>
          <a:stretch>
            <a:fillRect/>
          </a:stretch>
        </p:blipFill>
        <p:spPr>
          <a:xfrm>
            <a:off x="1095371" y="1047057"/>
            <a:ext cx="365440" cy="426347"/>
          </a:xfrm>
          <a:prstGeom prst="rect">
            <a:avLst/>
          </a:prstGeom>
        </p:spPr>
      </p:pic>
      <p:pic>
        <p:nvPicPr>
          <p:cNvPr id="10" name="Picture 9" descr="Icon&#10;&#10;Description automatically generated">
            <a:extLst>
              <a:ext uri="{FF2B5EF4-FFF2-40B4-BE49-F238E27FC236}">
                <a16:creationId xmlns:a16="http://schemas.microsoft.com/office/drawing/2014/main" id="{23BB0C43-9E64-8947-8F57-44CCD7FB4F86}"/>
              </a:ext>
            </a:extLst>
          </p:cNvPr>
          <p:cNvPicPr>
            <a:picLocks noChangeAspect="1"/>
          </p:cNvPicPr>
          <p:nvPr userDrawn="1"/>
        </p:nvPicPr>
        <p:blipFill>
          <a:blip r:embed="rId7"/>
          <a:stretch>
            <a:fillRect/>
          </a:stretch>
        </p:blipFill>
        <p:spPr>
          <a:xfrm rot="6121314">
            <a:off x="214648" y="1103281"/>
            <a:ext cx="576510" cy="855757"/>
          </a:xfrm>
          <a:prstGeom prst="rect">
            <a:avLst/>
          </a:prstGeom>
        </p:spPr>
      </p:pic>
      <p:pic>
        <p:nvPicPr>
          <p:cNvPr id="11" name="Picture 10" descr="Icon&#10;&#10;Description automatically generated">
            <a:extLst>
              <a:ext uri="{FF2B5EF4-FFF2-40B4-BE49-F238E27FC236}">
                <a16:creationId xmlns:a16="http://schemas.microsoft.com/office/drawing/2014/main" id="{9702B021-5432-3B40-A380-395D7DD01E6B}"/>
              </a:ext>
            </a:extLst>
          </p:cNvPr>
          <p:cNvPicPr>
            <a:picLocks noChangeAspect="1"/>
          </p:cNvPicPr>
          <p:nvPr userDrawn="1"/>
        </p:nvPicPr>
        <p:blipFill>
          <a:blip r:embed="rId6"/>
          <a:stretch>
            <a:fillRect/>
          </a:stretch>
        </p:blipFill>
        <p:spPr>
          <a:xfrm rot="8721730">
            <a:off x="-71657" y="950803"/>
            <a:ext cx="376898" cy="439714"/>
          </a:xfrm>
          <a:prstGeom prst="rect">
            <a:avLst/>
          </a:prstGeom>
        </p:spPr>
      </p:pic>
      <p:pic>
        <p:nvPicPr>
          <p:cNvPr id="12" name="Picture 11" descr="A close up of a logo&#10;&#10;Description automatically generated">
            <a:extLst>
              <a:ext uri="{FF2B5EF4-FFF2-40B4-BE49-F238E27FC236}">
                <a16:creationId xmlns:a16="http://schemas.microsoft.com/office/drawing/2014/main" id="{A674FE28-85B7-9D4E-A2DB-3C539AC534EE}"/>
              </a:ext>
            </a:extLst>
          </p:cNvPr>
          <p:cNvPicPr>
            <a:picLocks noChangeAspect="1"/>
          </p:cNvPicPr>
          <p:nvPr userDrawn="1"/>
        </p:nvPicPr>
        <p:blipFill>
          <a:blip r:embed="rId2"/>
          <a:stretch>
            <a:fillRect/>
          </a:stretch>
        </p:blipFill>
        <p:spPr>
          <a:xfrm rot="8745789">
            <a:off x="-105637" y="1833743"/>
            <a:ext cx="506669" cy="518183"/>
          </a:xfrm>
          <a:prstGeom prst="rect">
            <a:avLst/>
          </a:prstGeom>
        </p:spPr>
      </p:pic>
      <p:pic>
        <p:nvPicPr>
          <p:cNvPr id="13" name="Picture 12" descr="A close up of a sign&#10;&#10;Description automatically generated">
            <a:extLst>
              <a:ext uri="{FF2B5EF4-FFF2-40B4-BE49-F238E27FC236}">
                <a16:creationId xmlns:a16="http://schemas.microsoft.com/office/drawing/2014/main" id="{D5A3D3AD-7CF0-2F42-BC7E-37A7B65E6306}"/>
              </a:ext>
            </a:extLst>
          </p:cNvPr>
          <p:cNvPicPr>
            <a:picLocks noChangeAspect="1"/>
          </p:cNvPicPr>
          <p:nvPr userDrawn="1"/>
        </p:nvPicPr>
        <p:blipFill>
          <a:blip r:embed="rId5"/>
          <a:stretch>
            <a:fillRect/>
          </a:stretch>
        </p:blipFill>
        <p:spPr>
          <a:xfrm rot="4531596">
            <a:off x="-280324" y="119330"/>
            <a:ext cx="541702" cy="515491"/>
          </a:xfrm>
          <a:prstGeom prst="rect">
            <a:avLst/>
          </a:prstGeom>
        </p:spPr>
      </p:pic>
      <p:pic>
        <p:nvPicPr>
          <p:cNvPr id="14" name="Picture 13" descr="Icon&#10;&#10;Description automatically generated">
            <a:extLst>
              <a:ext uri="{FF2B5EF4-FFF2-40B4-BE49-F238E27FC236}">
                <a16:creationId xmlns:a16="http://schemas.microsoft.com/office/drawing/2014/main" id="{6D01521C-3D32-7E4C-99E5-4434005E5732}"/>
              </a:ext>
            </a:extLst>
          </p:cNvPr>
          <p:cNvPicPr>
            <a:picLocks noChangeAspect="1"/>
          </p:cNvPicPr>
          <p:nvPr userDrawn="1"/>
        </p:nvPicPr>
        <p:blipFill>
          <a:blip r:embed="rId7"/>
          <a:stretch>
            <a:fillRect/>
          </a:stretch>
        </p:blipFill>
        <p:spPr>
          <a:xfrm rot="12012779">
            <a:off x="778486" y="-477273"/>
            <a:ext cx="576510" cy="855757"/>
          </a:xfrm>
          <a:prstGeom prst="rect">
            <a:avLst/>
          </a:prstGeom>
        </p:spPr>
      </p:pic>
      <p:pic>
        <p:nvPicPr>
          <p:cNvPr id="15" name="Picture 14" descr="Shape, circle&#10;&#10;Description automatically generated">
            <a:extLst>
              <a:ext uri="{FF2B5EF4-FFF2-40B4-BE49-F238E27FC236}">
                <a16:creationId xmlns:a16="http://schemas.microsoft.com/office/drawing/2014/main" id="{34B35C75-F42A-124F-B67C-BDF35DCD1A56}"/>
              </a:ext>
            </a:extLst>
          </p:cNvPr>
          <p:cNvPicPr>
            <a:picLocks noChangeAspect="1"/>
          </p:cNvPicPr>
          <p:nvPr userDrawn="1"/>
        </p:nvPicPr>
        <p:blipFill>
          <a:blip r:embed="rId3"/>
          <a:stretch>
            <a:fillRect/>
          </a:stretch>
        </p:blipFill>
        <p:spPr>
          <a:xfrm rot="3449211">
            <a:off x="3205157" y="-209115"/>
            <a:ext cx="541702" cy="418229"/>
          </a:xfrm>
          <a:prstGeom prst="rect">
            <a:avLst/>
          </a:prstGeom>
        </p:spPr>
      </p:pic>
      <p:pic>
        <p:nvPicPr>
          <p:cNvPr id="16" name="Picture 15" descr="A picture containing drawing, plate&#10;&#10;Description automatically generated">
            <a:extLst>
              <a:ext uri="{FF2B5EF4-FFF2-40B4-BE49-F238E27FC236}">
                <a16:creationId xmlns:a16="http://schemas.microsoft.com/office/drawing/2014/main" id="{F055EE0C-5A0B-F445-8056-F5B2EBFF10B0}"/>
              </a:ext>
            </a:extLst>
          </p:cNvPr>
          <p:cNvPicPr>
            <a:picLocks noChangeAspect="1"/>
          </p:cNvPicPr>
          <p:nvPr userDrawn="1"/>
        </p:nvPicPr>
        <p:blipFill>
          <a:blip r:embed="rId8"/>
          <a:stretch>
            <a:fillRect/>
          </a:stretch>
        </p:blipFill>
        <p:spPr>
          <a:xfrm>
            <a:off x="9643363" y="5549462"/>
            <a:ext cx="2086181" cy="880368"/>
          </a:xfrm>
          <a:prstGeom prst="rect">
            <a:avLst/>
          </a:prstGeom>
        </p:spPr>
      </p:pic>
    </p:spTree>
    <p:extLst>
      <p:ext uri="{BB962C8B-B14F-4D97-AF65-F5344CB8AC3E}">
        <p14:creationId xmlns:p14="http://schemas.microsoft.com/office/powerpoint/2010/main" val="1362546562"/>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2 - Pictur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1F01E-DAFC-B540-A641-7C0A278F202F}"/>
              </a:ext>
            </a:extLst>
          </p:cNvPr>
          <p:cNvSpPr>
            <a:spLocks noGrp="1"/>
          </p:cNvSpPr>
          <p:nvPr>
            <p:ph type="ctrTitle"/>
          </p:nvPr>
        </p:nvSpPr>
        <p:spPr>
          <a:xfrm>
            <a:off x="838200" y="1664346"/>
            <a:ext cx="4896556" cy="3529307"/>
          </a:xfrm>
        </p:spPr>
        <p:txBody>
          <a:bodyPr anchor="b"/>
          <a:lstStyle>
            <a:lvl1pPr algn="l">
              <a:defRPr sz="6000" b="1" i="0">
                <a:solidFill>
                  <a:schemeClr val="accent2"/>
                </a:solidFill>
                <a:latin typeface="Poppins" pitchFamily="2" charset="77"/>
                <a:cs typeface="Poppins" pitchFamily="2" charset="77"/>
              </a:defRPr>
            </a:lvl1pPr>
          </a:lstStyle>
          <a:p>
            <a:r>
              <a:rPr lang="en-GB"/>
              <a:t>Click to edit Master title style</a:t>
            </a:r>
            <a:endParaRPr lang="en-FI"/>
          </a:p>
        </p:txBody>
      </p:sp>
      <p:sp>
        <p:nvSpPr>
          <p:cNvPr id="3" name="Subtitle 2">
            <a:extLst>
              <a:ext uri="{FF2B5EF4-FFF2-40B4-BE49-F238E27FC236}">
                <a16:creationId xmlns:a16="http://schemas.microsoft.com/office/drawing/2014/main" id="{A3F8C8DE-72A6-3646-BA89-EB3258D3ECB7}"/>
              </a:ext>
            </a:extLst>
          </p:cNvPr>
          <p:cNvSpPr>
            <a:spLocks noGrp="1"/>
          </p:cNvSpPr>
          <p:nvPr>
            <p:ph type="subTitle" idx="1"/>
          </p:nvPr>
        </p:nvSpPr>
        <p:spPr>
          <a:xfrm>
            <a:off x="838200" y="5549462"/>
            <a:ext cx="4986867" cy="880368"/>
          </a:xfrm>
        </p:spPr>
        <p:txBody>
          <a:bodyPr>
            <a:normAutofit/>
          </a:bodyPr>
          <a:lstStyle>
            <a:lvl1pPr marL="0" indent="0" algn="l">
              <a:buNone/>
              <a:defRPr sz="2000" b="0" i="0">
                <a:solidFill>
                  <a:schemeClr val="accent3"/>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FI"/>
          </a:p>
        </p:txBody>
      </p:sp>
      <p:pic>
        <p:nvPicPr>
          <p:cNvPr id="16" name="Picture 15" descr="A picture containing drawing, plate&#10;&#10;Description automatically generated">
            <a:extLst>
              <a:ext uri="{FF2B5EF4-FFF2-40B4-BE49-F238E27FC236}">
                <a16:creationId xmlns:a16="http://schemas.microsoft.com/office/drawing/2014/main" id="{F055EE0C-5A0B-F445-8056-F5B2EBFF10B0}"/>
              </a:ext>
            </a:extLst>
          </p:cNvPr>
          <p:cNvPicPr>
            <a:picLocks noChangeAspect="1"/>
          </p:cNvPicPr>
          <p:nvPr userDrawn="1"/>
        </p:nvPicPr>
        <p:blipFill>
          <a:blip r:embed="rId2"/>
          <a:stretch>
            <a:fillRect/>
          </a:stretch>
        </p:blipFill>
        <p:spPr>
          <a:xfrm>
            <a:off x="9643363" y="5549462"/>
            <a:ext cx="2086181" cy="880368"/>
          </a:xfrm>
          <a:prstGeom prst="rect">
            <a:avLst/>
          </a:prstGeom>
        </p:spPr>
      </p:pic>
    </p:spTree>
    <p:extLst>
      <p:ext uri="{BB962C8B-B14F-4D97-AF65-F5344CB8AC3E}">
        <p14:creationId xmlns:p14="http://schemas.microsoft.com/office/powerpoint/2010/main" val="478914908"/>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3 - Picture 2">
    <p:spTree>
      <p:nvGrpSpPr>
        <p:cNvPr id="1" name=""/>
        <p:cNvGrpSpPr/>
        <p:nvPr/>
      </p:nvGrpSpPr>
      <p:grpSpPr>
        <a:xfrm>
          <a:off x="0" y="0"/>
          <a:ext cx="0" cy="0"/>
          <a:chOff x="0" y="0"/>
          <a:chExt cx="0" cy="0"/>
        </a:xfrm>
      </p:grpSpPr>
      <p:pic>
        <p:nvPicPr>
          <p:cNvPr id="12" name="Picture 11" descr="A person standing posing for the camera&#10;&#10;Description automatically generated">
            <a:extLst>
              <a:ext uri="{FF2B5EF4-FFF2-40B4-BE49-F238E27FC236}">
                <a16:creationId xmlns:a16="http://schemas.microsoft.com/office/drawing/2014/main" id="{5347E822-3550-2D44-AE09-57849BD5F0DE}"/>
              </a:ext>
            </a:extLst>
          </p:cNvPr>
          <p:cNvPicPr>
            <a:picLocks noChangeAspect="1"/>
          </p:cNvPicPr>
          <p:nvPr userDrawn="1"/>
        </p:nvPicPr>
        <p:blipFill rotWithShape="1">
          <a:blip r:embed="rId2"/>
          <a:srcRect l="11276" r="21478"/>
          <a:stretch/>
        </p:blipFill>
        <p:spPr>
          <a:xfrm>
            <a:off x="5276108" y="0"/>
            <a:ext cx="6915892" cy="6858000"/>
          </a:xfrm>
          <a:prstGeom prst="rect">
            <a:avLst/>
          </a:prstGeom>
        </p:spPr>
      </p:pic>
      <p:sp>
        <p:nvSpPr>
          <p:cNvPr id="9" name="Triangle 8">
            <a:extLst>
              <a:ext uri="{FF2B5EF4-FFF2-40B4-BE49-F238E27FC236}">
                <a16:creationId xmlns:a16="http://schemas.microsoft.com/office/drawing/2014/main" id="{2F0F703D-FCFB-6F46-9D73-2E438A3E6D16}"/>
              </a:ext>
            </a:extLst>
          </p:cNvPr>
          <p:cNvSpPr/>
          <p:nvPr userDrawn="1"/>
        </p:nvSpPr>
        <p:spPr>
          <a:xfrm rot="2894479">
            <a:off x="527267" y="-2854144"/>
            <a:ext cx="9207914" cy="8780987"/>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8" name="Rectangle 7">
            <a:extLst>
              <a:ext uri="{FF2B5EF4-FFF2-40B4-BE49-F238E27FC236}">
                <a16:creationId xmlns:a16="http://schemas.microsoft.com/office/drawing/2014/main" id="{7F25AD46-881D-874E-82E4-31B4FEB80AE8}"/>
              </a:ext>
            </a:extLst>
          </p:cNvPr>
          <p:cNvSpPr/>
          <p:nvPr userDrawn="1"/>
        </p:nvSpPr>
        <p:spPr>
          <a:xfrm>
            <a:off x="0" y="0"/>
            <a:ext cx="475013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2" name="Title 1">
            <a:extLst>
              <a:ext uri="{FF2B5EF4-FFF2-40B4-BE49-F238E27FC236}">
                <a16:creationId xmlns:a16="http://schemas.microsoft.com/office/drawing/2014/main" id="{38D3A781-D20B-D84F-9BF8-FF9D55734EBB}"/>
              </a:ext>
            </a:extLst>
          </p:cNvPr>
          <p:cNvSpPr>
            <a:spLocks noGrp="1"/>
          </p:cNvSpPr>
          <p:nvPr>
            <p:ph type="title"/>
          </p:nvPr>
        </p:nvSpPr>
        <p:spPr>
          <a:xfrm>
            <a:off x="525978" y="554547"/>
            <a:ext cx="4224152" cy="4765599"/>
          </a:xfrm>
        </p:spPr>
        <p:txBody>
          <a:bodyPr>
            <a:noAutofit/>
          </a:bodyPr>
          <a:lstStyle>
            <a:lvl1pPr>
              <a:defRPr sz="5400" b="1" i="0">
                <a:solidFill>
                  <a:schemeClr val="accent2"/>
                </a:solidFill>
                <a:latin typeface="Poppins" pitchFamily="2" charset="77"/>
                <a:cs typeface="Poppins" pitchFamily="2" charset="77"/>
              </a:defRPr>
            </a:lvl1pPr>
          </a:lstStyle>
          <a:p>
            <a:r>
              <a:rPr lang="en-GB"/>
              <a:t>Click to edit Master title style</a:t>
            </a:r>
            <a:endParaRPr lang="en-FI"/>
          </a:p>
        </p:txBody>
      </p:sp>
      <p:sp>
        <p:nvSpPr>
          <p:cNvPr id="10" name="Subtitle 2">
            <a:extLst>
              <a:ext uri="{FF2B5EF4-FFF2-40B4-BE49-F238E27FC236}">
                <a16:creationId xmlns:a16="http://schemas.microsoft.com/office/drawing/2014/main" id="{12DA1C0E-181E-AF44-AF0E-FEE71D1DFB57}"/>
              </a:ext>
            </a:extLst>
          </p:cNvPr>
          <p:cNvSpPr>
            <a:spLocks noGrp="1"/>
          </p:cNvSpPr>
          <p:nvPr>
            <p:ph type="subTitle" idx="1"/>
          </p:nvPr>
        </p:nvSpPr>
        <p:spPr>
          <a:xfrm>
            <a:off x="525977" y="5562145"/>
            <a:ext cx="4224151" cy="1053855"/>
          </a:xfrm>
        </p:spPr>
        <p:txBody>
          <a:bodyPr>
            <a:normAutofit/>
          </a:bodyPr>
          <a:lstStyle>
            <a:lvl1pPr marL="0" indent="0" algn="l">
              <a:buNone/>
              <a:defRPr sz="2000" b="0" i="0">
                <a:solidFill>
                  <a:schemeClr val="accent4"/>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FI"/>
          </a:p>
        </p:txBody>
      </p:sp>
      <p:pic>
        <p:nvPicPr>
          <p:cNvPr id="13" name="Picture 12" descr="A picture containing drawing, plate&#10;&#10;Description automatically generated">
            <a:extLst>
              <a:ext uri="{FF2B5EF4-FFF2-40B4-BE49-F238E27FC236}">
                <a16:creationId xmlns:a16="http://schemas.microsoft.com/office/drawing/2014/main" id="{21C5DD62-B9D8-7848-A916-D24491F465EF}"/>
              </a:ext>
            </a:extLst>
          </p:cNvPr>
          <p:cNvPicPr>
            <a:picLocks noChangeAspect="1"/>
          </p:cNvPicPr>
          <p:nvPr userDrawn="1"/>
        </p:nvPicPr>
        <p:blipFill>
          <a:blip r:embed="rId3"/>
          <a:stretch>
            <a:fillRect/>
          </a:stretch>
        </p:blipFill>
        <p:spPr>
          <a:xfrm>
            <a:off x="9643363" y="5549462"/>
            <a:ext cx="2086181" cy="880368"/>
          </a:xfrm>
          <a:prstGeom prst="rect">
            <a:avLst/>
          </a:prstGeom>
        </p:spPr>
      </p:pic>
    </p:spTree>
    <p:extLst>
      <p:ext uri="{BB962C8B-B14F-4D97-AF65-F5344CB8AC3E}">
        <p14:creationId xmlns:p14="http://schemas.microsoft.com/office/powerpoint/2010/main" val="41561157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1 with graphic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83C31-F65B-F949-A1E6-5C0F53C9B9D2}"/>
              </a:ext>
            </a:extLst>
          </p:cNvPr>
          <p:cNvSpPr>
            <a:spLocks noGrp="1"/>
          </p:cNvSpPr>
          <p:nvPr>
            <p:ph type="title"/>
          </p:nvPr>
        </p:nvSpPr>
        <p:spPr>
          <a:xfrm>
            <a:off x="838200" y="365125"/>
            <a:ext cx="7315200" cy="1325563"/>
          </a:xfrm>
        </p:spPr>
        <p:txBody>
          <a:bodyPr/>
          <a:lstStyle>
            <a:lvl1pPr>
              <a:defRPr b="1" i="0">
                <a:latin typeface="Poppins" pitchFamily="2" charset="77"/>
                <a:cs typeface="Poppins" pitchFamily="2" charset="77"/>
              </a:defRPr>
            </a:lvl1pPr>
          </a:lstStyle>
          <a:p>
            <a:r>
              <a:rPr lang="en-GB"/>
              <a:t>Click to edit Master title style</a:t>
            </a:r>
            <a:endParaRPr lang="en-FI"/>
          </a:p>
        </p:txBody>
      </p:sp>
      <p:sp>
        <p:nvSpPr>
          <p:cNvPr id="3" name="Content Placeholder 2">
            <a:extLst>
              <a:ext uri="{FF2B5EF4-FFF2-40B4-BE49-F238E27FC236}">
                <a16:creationId xmlns:a16="http://schemas.microsoft.com/office/drawing/2014/main" id="{7112BF57-CF44-3642-8D4E-18C84FC68CF3}"/>
              </a:ext>
            </a:extLst>
          </p:cNvPr>
          <p:cNvSpPr>
            <a:spLocks noGrp="1"/>
          </p:cNvSpPr>
          <p:nvPr>
            <p:ph idx="1"/>
          </p:nvPr>
        </p:nvSpPr>
        <p:spPr>
          <a:xfrm>
            <a:off x="838200" y="1825625"/>
            <a:ext cx="5065643" cy="4351338"/>
          </a:xfrm>
        </p:spPr>
        <p:txBody>
          <a:bodyPr/>
          <a:lstStyle>
            <a:lvl1pPr>
              <a:defRPr sz="2000">
                <a:solidFill>
                  <a:schemeClr val="accent4"/>
                </a:solidFill>
              </a:defRPr>
            </a:lvl1pPr>
            <a:lvl2pPr>
              <a:defRPr sz="1600">
                <a:solidFill>
                  <a:schemeClr val="accent4"/>
                </a:solidFill>
              </a:defRPr>
            </a:lvl2pPr>
            <a:lvl3pPr>
              <a:defRPr sz="1600">
                <a:solidFill>
                  <a:schemeClr val="accent4"/>
                </a:solidFill>
              </a:defRPr>
            </a:lvl3pPr>
            <a:lvl4pPr>
              <a:defRPr sz="1600"/>
            </a:lvl4pPr>
            <a:lvl5pPr>
              <a:defRPr sz="1400"/>
            </a:lvl5pPr>
          </a:lstStyle>
          <a:p>
            <a:pPr lvl="0"/>
            <a:r>
              <a:rPr lang="en-GB"/>
              <a:t>Click to edit Master text styles</a:t>
            </a:r>
          </a:p>
          <a:p>
            <a:pPr lvl="1"/>
            <a:r>
              <a:rPr lang="en-GB"/>
              <a:t>Second level</a:t>
            </a:r>
          </a:p>
          <a:p>
            <a:pPr lvl="2"/>
            <a:r>
              <a:rPr lang="en-GB"/>
              <a:t>Third level</a:t>
            </a:r>
          </a:p>
        </p:txBody>
      </p:sp>
      <p:sp>
        <p:nvSpPr>
          <p:cNvPr id="4" name="Date Placeholder 3">
            <a:extLst>
              <a:ext uri="{FF2B5EF4-FFF2-40B4-BE49-F238E27FC236}">
                <a16:creationId xmlns:a16="http://schemas.microsoft.com/office/drawing/2014/main" id="{C7DE57B4-674B-5940-9B4D-DF32CEF1A5BC}"/>
              </a:ext>
            </a:extLst>
          </p:cNvPr>
          <p:cNvSpPr>
            <a:spLocks noGrp="1"/>
          </p:cNvSpPr>
          <p:nvPr>
            <p:ph type="dt" sz="half" idx="10"/>
          </p:nvPr>
        </p:nvSpPr>
        <p:spPr>
          <a:xfrm>
            <a:off x="4858750" y="6356350"/>
            <a:ext cx="3423402" cy="365125"/>
          </a:xfrm>
        </p:spPr>
        <p:txBody>
          <a:bodyPr/>
          <a:lstStyle>
            <a:lvl1pPr>
              <a:defRPr sz="1000" b="0" i="0">
                <a:latin typeface="Poppins Light" pitchFamily="2" charset="77"/>
                <a:cs typeface="Poppins Light" pitchFamily="2" charset="77"/>
              </a:defRPr>
            </a:lvl1pPr>
          </a:lstStyle>
          <a:p>
            <a:fld id="{DF5483D0-A755-3A42-BC05-F4E9E0B5E53F}" type="datetime1">
              <a:rPr lang="fi-FI" smtClean="0"/>
              <a:t>16.9.2026</a:t>
            </a:fld>
            <a:endParaRPr lang="en-FI">
              <a:latin typeface="Poppins Light" pitchFamily="2" charset="77"/>
              <a:cs typeface="Poppins Light" pitchFamily="2" charset="77"/>
            </a:endParaRPr>
          </a:p>
        </p:txBody>
      </p:sp>
      <p:sp>
        <p:nvSpPr>
          <p:cNvPr id="5" name="Footer Placeholder 4">
            <a:extLst>
              <a:ext uri="{FF2B5EF4-FFF2-40B4-BE49-F238E27FC236}">
                <a16:creationId xmlns:a16="http://schemas.microsoft.com/office/drawing/2014/main" id="{0049A505-A948-F54F-AF58-84E74147C5F3}"/>
              </a:ext>
            </a:extLst>
          </p:cNvPr>
          <p:cNvSpPr>
            <a:spLocks noGrp="1"/>
          </p:cNvSpPr>
          <p:nvPr>
            <p:ph type="ftr" sz="quarter" idx="11"/>
          </p:nvPr>
        </p:nvSpPr>
        <p:spPr>
          <a:xfrm>
            <a:off x="1828800" y="6356350"/>
            <a:ext cx="2932043" cy="365125"/>
          </a:xfrm>
        </p:spPr>
        <p:txBody>
          <a:bodyPr/>
          <a:lstStyle>
            <a:lvl1pPr algn="l">
              <a:defRPr sz="1000" b="0" i="0">
                <a:latin typeface="Poppins Light" pitchFamily="2" charset="77"/>
                <a:cs typeface="Poppins Light" pitchFamily="2" charset="77"/>
              </a:defRPr>
            </a:lvl1pPr>
          </a:lstStyle>
          <a:p>
            <a:r>
              <a:rPr lang="en-GB" sz="1000"/>
              <a:t>Smart Moves-esityspohja</a:t>
            </a:r>
            <a:endParaRPr lang="en-FI" sz="1000"/>
          </a:p>
        </p:txBody>
      </p:sp>
      <p:sp>
        <p:nvSpPr>
          <p:cNvPr id="6" name="Slide Number Placeholder 5">
            <a:extLst>
              <a:ext uri="{FF2B5EF4-FFF2-40B4-BE49-F238E27FC236}">
                <a16:creationId xmlns:a16="http://schemas.microsoft.com/office/drawing/2014/main" id="{D68BDAC8-9F5D-C840-9E0B-E83E2F9BBB8C}"/>
              </a:ext>
            </a:extLst>
          </p:cNvPr>
          <p:cNvSpPr>
            <a:spLocks noGrp="1"/>
          </p:cNvSpPr>
          <p:nvPr>
            <p:ph type="sldNum" sz="quarter" idx="12"/>
          </p:nvPr>
        </p:nvSpPr>
        <p:spPr>
          <a:xfrm>
            <a:off x="10489324" y="6356350"/>
            <a:ext cx="864476" cy="365125"/>
          </a:xfrm>
        </p:spPr>
        <p:txBody>
          <a:bodyPr/>
          <a:lstStyle>
            <a:lvl1pPr>
              <a:defRPr sz="1000" b="0" i="0">
                <a:latin typeface="Poppins Light" pitchFamily="2" charset="77"/>
                <a:cs typeface="Poppins Light" pitchFamily="2" charset="77"/>
              </a:defRPr>
            </a:lvl1pPr>
          </a:lstStyle>
          <a:p>
            <a:fld id="{0DBA3EDB-2E27-3B4A-BA17-C91D3FFB199F}" type="slidenum">
              <a:rPr lang="en-FI" smtClean="0"/>
              <a:pPr/>
              <a:t>‹#›</a:t>
            </a:fld>
            <a:endParaRPr lang="en-FI" sz="1000"/>
          </a:p>
        </p:txBody>
      </p:sp>
      <p:sp>
        <p:nvSpPr>
          <p:cNvPr id="8" name="Content Placeholder 2">
            <a:extLst>
              <a:ext uri="{FF2B5EF4-FFF2-40B4-BE49-F238E27FC236}">
                <a16:creationId xmlns:a16="http://schemas.microsoft.com/office/drawing/2014/main" id="{ACAC9F98-8E23-144E-804C-F2D158557EB4}"/>
              </a:ext>
            </a:extLst>
          </p:cNvPr>
          <p:cNvSpPr>
            <a:spLocks noGrp="1"/>
          </p:cNvSpPr>
          <p:nvPr>
            <p:ph idx="13"/>
          </p:nvPr>
        </p:nvSpPr>
        <p:spPr>
          <a:xfrm>
            <a:off x="6288157" y="1825625"/>
            <a:ext cx="5065643" cy="4351338"/>
          </a:xfrm>
        </p:spPr>
        <p:txBody>
          <a:bodyPr/>
          <a:lstStyle>
            <a:lvl1pPr>
              <a:defRPr sz="2000">
                <a:solidFill>
                  <a:schemeClr val="accent4"/>
                </a:solidFill>
              </a:defRPr>
            </a:lvl1pPr>
            <a:lvl2pPr>
              <a:defRPr sz="1600">
                <a:solidFill>
                  <a:schemeClr val="accent4"/>
                </a:solidFill>
              </a:defRPr>
            </a:lvl2pPr>
            <a:lvl3pPr>
              <a:defRPr sz="1600">
                <a:solidFill>
                  <a:schemeClr val="accent4"/>
                </a:solidFill>
              </a:defRPr>
            </a:lvl3pPr>
            <a:lvl4pPr>
              <a:defRPr sz="1600"/>
            </a:lvl4pPr>
            <a:lvl5pPr>
              <a:defRPr sz="1400"/>
            </a:lvl5pPr>
          </a:lstStyle>
          <a:p>
            <a:pPr lvl="0"/>
            <a:r>
              <a:rPr lang="en-GB"/>
              <a:t>Click to edit Master text styles</a:t>
            </a:r>
          </a:p>
          <a:p>
            <a:pPr lvl="1"/>
            <a:r>
              <a:rPr lang="en-GB"/>
              <a:t>Second level</a:t>
            </a:r>
          </a:p>
          <a:p>
            <a:pPr lvl="2"/>
            <a:r>
              <a:rPr lang="en-GB"/>
              <a:t>Third level</a:t>
            </a:r>
          </a:p>
        </p:txBody>
      </p:sp>
      <p:pic>
        <p:nvPicPr>
          <p:cNvPr id="12" name="Picture 11" descr="A picture containing plate, drawing&#10;&#10;Description automatically generated">
            <a:extLst>
              <a:ext uri="{FF2B5EF4-FFF2-40B4-BE49-F238E27FC236}">
                <a16:creationId xmlns:a16="http://schemas.microsoft.com/office/drawing/2014/main" id="{F5EC9D16-313A-DA45-BC7B-49FC76D4A56B}"/>
              </a:ext>
            </a:extLst>
          </p:cNvPr>
          <p:cNvPicPr>
            <a:picLocks noChangeAspect="1"/>
          </p:cNvPicPr>
          <p:nvPr userDrawn="1"/>
        </p:nvPicPr>
        <p:blipFill>
          <a:blip r:embed="rId2"/>
          <a:stretch>
            <a:fillRect/>
          </a:stretch>
        </p:blipFill>
        <p:spPr>
          <a:xfrm>
            <a:off x="838200" y="6394912"/>
            <a:ext cx="682465" cy="288000"/>
          </a:xfrm>
          <a:prstGeom prst="rect">
            <a:avLst/>
          </a:prstGeom>
        </p:spPr>
      </p:pic>
      <p:pic>
        <p:nvPicPr>
          <p:cNvPr id="14" name="Picture 13" descr="Icon&#10;&#10;Description automatically generated">
            <a:extLst>
              <a:ext uri="{FF2B5EF4-FFF2-40B4-BE49-F238E27FC236}">
                <a16:creationId xmlns:a16="http://schemas.microsoft.com/office/drawing/2014/main" id="{F88F8050-C71C-C748-8A22-6F9C977A1267}"/>
              </a:ext>
            </a:extLst>
          </p:cNvPr>
          <p:cNvPicPr>
            <a:picLocks noChangeAspect="1"/>
          </p:cNvPicPr>
          <p:nvPr userDrawn="1"/>
        </p:nvPicPr>
        <p:blipFill>
          <a:blip r:embed="rId3"/>
          <a:stretch>
            <a:fillRect/>
          </a:stretch>
        </p:blipFill>
        <p:spPr>
          <a:xfrm>
            <a:off x="11466035" y="1634813"/>
            <a:ext cx="211101" cy="232211"/>
          </a:xfrm>
          <a:prstGeom prst="rect">
            <a:avLst/>
          </a:prstGeom>
        </p:spPr>
      </p:pic>
      <p:pic>
        <p:nvPicPr>
          <p:cNvPr id="16" name="Picture 15" descr="Icon&#10;&#10;Description automatically generated">
            <a:extLst>
              <a:ext uri="{FF2B5EF4-FFF2-40B4-BE49-F238E27FC236}">
                <a16:creationId xmlns:a16="http://schemas.microsoft.com/office/drawing/2014/main" id="{95DBB349-8AC9-9746-B352-51F9F2455D1E}"/>
              </a:ext>
            </a:extLst>
          </p:cNvPr>
          <p:cNvPicPr>
            <a:picLocks noChangeAspect="1"/>
          </p:cNvPicPr>
          <p:nvPr userDrawn="1"/>
        </p:nvPicPr>
        <p:blipFill>
          <a:blip r:embed="rId4"/>
          <a:stretch>
            <a:fillRect/>
          </a:stretch>
        </p:blipFill>
        <p:spPr>
          <a:xfrm>
            <a:off x="10826097" y="968777"/>
            <a:ext cx="470983" cy="540758"/>
          </a:xfrm>
          <a:prstGeom prst="rect">
            <a:avLst/>
          </a:prstGeom>
        </p:spPr>
      </p:pic>
      <p:pic>
        <p:nvPicPr>
          <p:cNvPr id="18" name="Picture 17" descr="A picture containing dark, computer, flower, game&#10;&#10;Description automatically generated">
            <a:extLst>
              <a:ext uri="{FF2B5EF4-FFF2-40B4-BE49-F238E27FC236}">
                <a16:creationId xmlns:a16="http://schemas.microsoft.com/office/drawing/2014/main" id="{07290B21-FE45-264F-9E7D-C1EDFB72B562}"/>
              </a:ext>
            </a:extLst>
          </p:cNvPr>
          <p:cNvPicPr>
            <a:picLocks noChangeAspect="1"/>
          </p:cNvPicPr>
          <p:nvPr userDrawn="1"/>
        </p:nvPicPr>
        <p:blipFill>
          <a:blip r:embed="rId5"/>
          <a:stretch>
            <a:fillRect/>
          </a:stretch>
        </p:blipFill>
        <p:spPr>
          <a:xfrm>
            <a:off x="11518528" y="827682"/>
            <a:ext cx="436454" cy="446373"/>
          </a:xfrm>
          <a:prstGeom prst="rect">
            <a:avLst/>
          </a:prstGeom>
        </p:spPr>
      </p:pic>
      <p:pic>
        <p:nvPicPr>
          <p:cNvPr id="22" name="Picture 21" descr="Icon&#10;&#10;Description automatically generated">
            <a:extLst>
              <a:ext uri="{FF2B5EF4-FFF2-40B4-BE49-F238E27FC236}">
                <a16:creationId xmlns:a16="http://schemas.microsoft.com/office/drawing/2014/main" id="{2E30D8F0-865C-D54E-B529-5F800CBD9393}"/>
              </a:ext>
            </a:extLst>
          </p:cNvPr>
          <p:cNvPicPr>
            <a:picLocks noChangeAspect="1"/>
          </p:cNvPicPr>
          <p:nvPr userDrawn="1"/>
        </p:nvPicPr>
        <p:blipFill>
          <a:blip r:embed="rId6"/>
          <a:stretch>
            <a:fillRect/>
          </a:stretch>
        </p:blipFill>
        <p:spPr>
          <a:xfrm rot="1279593">
            <a:off x="10212155" y="-68621"/>
            <a:ext cx="1458810" cy="410290"/>
          </a:xfrm>
          <a:prstGeom prst="rect">
            <a:avLst/>
          </a:prstGeom>
        </p:spPr>
      </p:pic>
      <p:pic>
        <p:nvPicPr>
          <p:cNvPr id="24" name="Picture 23" descr="A close up of a sign&#10;&#10;Description automatically generated">
            <a:extLst>
              <a:ext uri="{FF2B5EF4-FFF2-40B4-BE49-F238E27FC236}">
                <a16:creationId xmlns:a16="http://schemas.microsoft.com/office/drawing/2014/main" id="{D561A540-C0D7-5648-8E86-55314269782F}"/>
              </a:ext>
            </a:extLst>
          </p:cNvPr>
          <p:cNvPicPr>
            <a:picLocks noChangeAspect="1"/>
          </p:cNvPicPr>
          <p:nvPr userDrawn="1"/>
        </p:nvPicPr>
        <p:blipFill>
          <a:blip r:embed="rId7"/>
          <a:stretch>
            <a:fillRect/>
          </a:stretch>
        </p:blipFill>
        <p:spPr>
          <a:xfrm>
            <a:off x="9556055" y="-147017"/>
            <a:ext cx="547512" cy="521020"/>
          </a:xfrm>
          <a:prstGeom prst="rect">
            <a:avLst/>
          </a:prstGeom>
        </p:spPr>
      </p:pic>
      <p:pic>
        <p:nvPicPr>
          <p:cNvPr id="26" name="Picture 25" descr="Shape, circle&#10;&#10;Description automatically generated">
            <a:extLst>
              <a:ext uri="{FF2B5EF4-FFF2-40B4-BE49-F238E27FC236}">
                <a16:creationId xmlns:a16="http://schemas.microsoft.com/office/drawing/2014/main" id="{2E18A4B7-30E4-7F44-A90B-E765922B9F85}"/>
              </a:ext>
            </a:extLst>
          </p:cNvPr>
          <p:cNvPicPr>
            <a:picLocks noChangeAspect="1"/>
          </p:cNvPicPr>
          <p:nvPr userDrawn="1"/>
        </p:nvPicPr>
        <p:blipFill>
          <a:blip r:embed="rId8"/>
          <a:stretch>
            <a:fillRect/>
          </a:stretch>
        </p:blipFill>
        <p:spPr>
          <a:xfrm>
            <a:off x="12013055" y="1750919"/>
            <a:ext cx="357890" cy="376243"/>
          </a:xfrm>
          <a:prstGeom prst="rect">
            <a:avLst/>
          </a:prstGeom>
        </p:spPr>
      </p:pic>
      <p:pic>
        <p:nvPicPr>
          <p:cNvPr id="28" name="Picture 27" descr="A picture containing hanger, light, water, sunset&#10;&#10;Description automatically generated">
            <a:extLst>
              <a:ext uri="{FF2B5EF4-FFF2-40B4-BE49-F238E27FC236}">
                <a16:creationId xmlns:a16="http://schemas.microsoft.com/office/drawing/2014/main" id="{F7D08CCB-41B1-3F4A-981D-C287CDA2B37D}"/>
              </a:ext>
            </a:extLst>
          </p:cNvPr>
          <p:cNvPicPr>
            <a:picLocks noChangeAspect="1"/>
          </p:cNvPicPr>
          <p:nvPr userDrawn="1"/>
        </p:nvPicPr>
        <p:blipFill>
          <a:blip r:embed="rId9"/>
          <a:stretch>
            <a:fillRect/>
          </a:stretch>
        </p:blipFill>
        <p:spPr>
          <a:xfrm rot="1375733">
            <a:off x="12171419" y="2026487"/>
            <a:ext cx="705366" cy="1302215"/>
          </a:xfrm>
          <a:prstGeom prst="rect">
            <a:avLst/>
          </a:prstGeom>
        </p:spPr>
      </p:pic>
      <p:pic>
        <p:nvPicPr>
          <p:cNvPr id="30" name="Picture 29" descr="Icon&#10;&#10;Description automatically generated">
            <a:extLst>
              <a:ext uri="{FF2B5EF4-FFF2-40B4-BE49-F238E27FC236}">
                <a16:creationId xmlns:a16="http://schemas.microsoft.com/office/drawing/2014/main" id="{A10FE5CD-2F97-8F43-95D8-41FC12DE5887}"/>
              </a:ext>
            </a:extLst>
          </p:cNvPr>
          <p:cNvPicPr>
            <a:picLocks noChangeAspect="1"/>
          </p:cNvPicPr>
          <p:nvPr userDrawn="1"/>
        </p:nvPicPr>
        <p:blipFill>
          <a:blip r:embed="rId10"/>
          <a:stretch>
            <a:fillRect/>
          </a:stretch>
        </p:blipFill>
        <p:spPr>
          <a:xfrm>
            <a:off x="8856393" y="-406136"/>
            <a:ext cx="465137" cy="542660"/>
          </a:xfrm>
          <a:prstGeom prst="rect">
            <a:avLst/>
          </a:prstGeom>
        </p:spPr>
      </p:pic>
      <p:pic>
        <p:nvPicPr>
          <p:cNvPr id="32" name="Picture 31" descr="A picture containing meter&#10;&#10;Description automatically generated">
            <a:extLst>
              <a:ext uri="{FF2B5EF4-FFF2-40B4-BE49-F238E27FC236}">
                <a16:creationId xmlns:a16="http://schemas.microsoft.com/office/drawing/2014/main" id="{A652117B-7FC2-FE42-9467-7758D51D5A86}"/>
              </a:ext>
            </a:extLst>
          </p:cNvPr>
          <p:cNvPicPr>
            <a:picLocks noChangeAspect="1"/>
          </p:cNvPicPr>
          <p:nvPr userDrawn="1"/>
        </p:nvPicPr>
        <p:blipFill>
          <a:blip r:embed="rId11"/>
          <a:stretch>
            <a:fillRect/>
          </a:stretch>
        </p:blipFill>
        <p:spPr>
          <a:xfrm>
            <a:off x="11868014" y="226823"/>
            <a:ext cx="560507" cy="832002"/>
          </a:xfrm>
          <a:prstGeom prst="rect">
            <a:avLst/>
          </a:prstGeom>
        </p:spPr>
      </p:pic>
      <p:pic>
        <p:nvPicPr>
          <p:cNvPr id="33" name="Picture 32" descr="A picture containing meter&#10;&#10;Description automatically generated">
            <a:extLst>
              <a:ext uri="{FF2B5EF4-FFF2-40B4-BE49-F238E27FC236}">
                <a16:creationId xmlns:a16="http://schemas.microsoft.com/office/drawing/2014/main" id="{B46AB960-D108-6B4F-A63B-485FCEE058E4}"/>
              </a:ext>
            </a:extLst>
          </p:cNvPr>
          <p:cNvPicPr>
            <a:picLocks noChangeAspect="1"/>
          </p:cNvPicPr>
          <p:nvPr userDrawn="1"/>
        </p:nvPicPr>
        <p:blipFill>
          <a:blip r:embed="rId11"/>
          <a:stretch>
            <a:fillRect/>
          </a:stretch>
        </p:blipFill>
        <p:spPr>
          <a:xfrm rot="7641177">
            <a:off x="9972469" y="135093"/>
            <a:ext cx="616827" cy="915602"/>
          </a:xfrm>
          <a:prstGeom prst="rect">
            <a:avLst/>
          </a:prstGeom>
        </p:spPr>
      </p:pic>
      <p:pic>
        <p:nvPicPr>
          <p:cNvPr id="34" name="Picture 33" descr="Shape, circle&#10;&#10;Description automatically generated">
            <a:extLst>
              <a:ext uri="{FF2B5EF4-FFF2-40B4-BE49-F238E27FC236}">
                <a16:creationId xmlns:a16="http://schemas.microsoft.com/office/drawing/2014/main" id="{882420AD-49F9-EC41-B3D8-2581A9F209E6}"/>
              </a:ext>
            </a:extLst>
          </p:cNvPr>
          <p:cNvPicPr>
            <a:picLocks noChangeAspect="1"/>
          </p:cNvPicPr>
          <p:nvPr userDrawn="1"/>
        </p:nvPicPr>
        <p:blipFill>
          <a:blip r:embed="rId8"/>
          <a:stretch>
            <a:fillRect/>
          </a:stretch>
        </p:blipFill>
        <p:spPr>
          <a:xfrm>
            <a:off x="11523440" y="-307956"/>
            <a:ext cx="377380" cy="396733"/>
          </a:xfrm>
          <a:prstGeom prst="rect">
            <a:avLst/>
          </a:prstGeom>
        </p:spPr>
      </p:pic>
      <p:pic>
        <p:nvPicPr>
          <p:cNvPr id="35" name="Picture 34" descr="A picture containing dark, computer, flower, game&#10;&#10;Description automatically generated">
            <a:extLst>
              <a:ext uri="{FF2B5EF4-FFF2-40B4-BE49-F238E27FC236}">
                <a16:creationId xmlns:a16="http://schemas.microsoft.com/office/drawing/2014/main" id="{3974840A-B84F-CD49-B6FE-E4997A41E63D}"/>
              </a:ext>
            </a:extLst>
          </p:cNvPr>
          <p:cNvPicPr>
            <a:picLocks noChangeAspect="1"/>
          </p:cNvPicPr>
          <p:nvPr userDrawn="1"/>
        </p:nvPicPr>
        <p:blipFill>
          <a:blip r:embed="rId5"/>
          <a:stretch>
            <a:fillRect/>
          </a:stretch>
        </p:blipFill>
        <p:spPr>
          <a:xfrm rot="3503197">
            <a:off x="11587555" y="2219517"/>
            <a:ext cx="349375" cy="357315"/>
          </a:xfrm>
          <a:prstGeom prst="rect">
            <a:avLst/>
          </a:prstGeom>
        </p:spPr>
      </p:pic>
    </p:spTree>
    <p:extLst>
      <p:ext uri="{BB962C8B-B14F-4D97-AF65-F5344CB8AC3E}">
        <p14:creationId xmlns:p14="http://schemas.microsoft.com/office/powerpoint/2010/main" val="8015524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2 Color background">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83C31-F65B-F949-A1E6-5C0F53C9B9D2}"/>
              </a:ext>
            </a:extLst>
          </p:cNvPr>
          <p:cNvSpPr>
            <a:spLocks noGrp="1"/>
          </p:cNvSpPr>
          <p:nvPr>
            <p:ph type="title"/>
          </p:nvPr>
        </p:nvSpPr>
        <p:spPr>
          <a:xfrm>
            <a:off x="838200" y="365125"/>
            <a:ext cx="7315200" cy="1325563"/>
          </a:xfrm>
        </p:spPr>
        <p:txBody>
          <a:bodyPr/>
          <a:lstStyle>
            <a:lvl1pPr>
              <a:defRPr b="1" i="0">
                <a:solidFill>
                  <a:schemeClr val="tx1"/>
                </a:solidFill>
                <a:latin typeface="Poppins" pitchFamily="2" charset="77"/>
                <a:cs typeface="Poppins" pitchFamily="2" charset="77"/>
              </a:defRPr>
            </a:lvl1pPr>
          </a:lstStyle>
          <a:p>
            <a:r>
              <a:rPr lang="en-GB"/>
              <a:t>Click to edit Master title style</a:t>
            </a:r>
            <a:endParaRPr lang="en-FI"/>
          </a:p>
        </p:txBody>
      </p:sp>
      <p:sp>
        <p:nvSpPr>
          <p:cNvPr id="3" name="Content Placeholder 2">
            <a:extLst>
              <a:ext uri="{FF2B5EF4-FFF2-40B4-BE49-F238E27FC236}">
                <a16:creationId xmlns:a16="http://schemas.microsoft.com/office/drawing/2014/main" id="{7112BF57-CF44-3642-8D4E-18C84FC68CF3}"/>
              </a:ext>
            </a:extLst>
          </p:cNvPr>
          <p:cNvSpPr>
            <a:spLocks noGrp="1"/>
          </p:cNvSpPr>
          <p:nvPr>
            <p:ph idx="1"/>
          </p:nvPr>
        </p:nvSpPr>
        <p:spPr>
          <a:xfrm>
            <a:off x="838200" y="1825625"/>
            <a:ext cx="5065643" cy="4351338"/>
          </a:xfrm>
        </p:spPr>
        <p:txBody>
          <a:bodyPr/>
          <a:lstStyle>
            <a:lvl1pPr>
              <a:defRPr sz="2000">
                <a:solidFill>
                  <a:schemeClr val="accent3"/>
                </a:solidFill>
              </a:defRPr>
            </a:lvl1pPr>
            <a:lvl2pPr>
              <a:defRPr sz="1600">
                <a:solidFill>
                  <a:schemeClr val="accent3"/>
                </a:solidFill>
              </a:defRPr>
            </a:lvl2pPr>
            <a:lvl3pPr>
              <a:defRPr sz="1600">
                <a:solidFill>
                  <a:schemeClr val="accent3"/>
                </a:solidFill>
              </a:defRPr>
            </a:lvl3pPr>
            <a:lvl4pPr>
              <a:defRPr sz="1600"/>
            </a:lvl4pPr>
            <a:lvl5pPr>
              <a:defRPr sz="1400"/>
            </a:lvl5pPr>
          </a:lstStyle>
          <a:p>
            <a:pPr lvl="0"/>
            <a:r>
              <a:rPr lang="en-GB"/>
              <a:t>Click to edit Master text styles</a:t>
            </a:r>
          </a:p>
          <a:p>
            <a:pPr lvl="1"/>
            <a:r>
              <a:rPr lang="en-GB"/>
              <a:t>Second level</a:t>
            </a:r>
          </a:p>
          <a:p>
            <a:pPr lvl="2"/>
            <a:r>
              <a:rPr lang="en-GB"/>
              <a:t>Third level</a:t>
            </a:r>
          </a:p>
        </p:txBody>
      </p:sp>
      <p:sp>
        <p:nvSpPr>
          <p:cNvPr id="4" name="Date Placeholder 3">
            <a:extLst>
              <a:ext uri="{FF2B5EF4-FFF2-40B4-BE49-F238E27FC236}">
                <a16:creationId xmlns:a16="http://schemas.microsoft.com/office/drawing/2014/main" id="{C7DE57B4-674B-5940-9B4D-DF32CEF1A5BC}"/>
              </a:ext>
            </a:extLst>
          </p:cNvPr>
          <p:cNvSpPr>
            <a:spLocks noGrp="1"/>
          </p:cNvSpPr>
          <p:nvPr>
            <p:ph type="dt" sz="half" idx="10"/>
          </p:nvPr>
        </p:nvSpPr>
        <p:spPr>
          <a:xfrm>
            <a:off x="4858750" y="6356350"/>
            <a:ext cx="3423402" cy="365125"/>
          </a:xfrm>
        </p:spPr>
        <p:txBody>
          <a:bodyPr/>
          <a:lstStyle>
            <a:lvl1pPr>
              <a:defRPr sz="1000" b="0" i="0">
                <a:solidFill>
                  <a:schemeClr val="bg1"/>
                </a:solidFill>
                <a:latin typeface="Poppins Light" pitchFamily="2" charset="77"/>
                <a:cs typeface="Poppins Light" pitchFamily="2" charset="77"/>
              </a:defRPr>
            </a:lvl1pPr>
          </a:lstStyle>
          <a:p>
            <a:fld id="{91A67DBD-D09C-CD4B-9076-C44E6BAD2100}" type="datetime1">
              <a:rPr lang="fi-FI" smtClean="0"/>
              <a:t>16.9.2026</a:t>
            </a:fld>
            <a:endParaRPr lang="en-FI">
              <a:solidFill>
                <a:schemeClr val="bg1"/>
              </a:solidFill>
            </a:endParaRPr>
          </a:p>
        </p:txBody>
      </p:sp>
      <p:sp>
        <p:nvSpPr>
          <p:cNvPr id="5" name="Footer Placeholder 4">
            <a:extLst>
              <a:ext uri="{FF2B5EF4-FFF2-40B4-BE49-F238E27FC236}">
                <a16:creationId xmlns:a16="http://schemas.microsoft.com/office/drawing/2014/main" id="{0049A505-A948-F54F-AF58-84E74147C5F3}"/>
              </a:ext>
            </a:extLst>
          </p:cNvPr>
          <p:cNvSpPr>
            <a:spLocks noGrp="1"/>
          </p:cNvSpPr>
          <p:nvPr>
            <p:ph type="ftr" sz="quarter" idx="11"/>
          </p:nvPr>
        </p:nvSpPr>
        <p:spPr>
          <a:xfrm>
            <a:off x="1843430" y="6356350"/>
            <a:ext cx="2917413" cy="365125"/>
          </a:xfrm>
        </p:spPr>
        <p:txBody>
          <a:bodyPr/>
          <a:lstStyle>
            <a:lvl1pPr algn="l">
              <a:defRPr sz="1000" b="0" i="0">
                <a:solidFill>
                  <a:schemeClr val="bg1"/>
                </a:solidFill>
                <a:latin typeface="Poppins Light" pitchFamily="2" charset="77"/>
                <a:cs typeface="Poppins Light" pitchFamily="2" charset="77"/>
              </a:defRPr>
            </a:lvl1pPr>
          </a:lstStyle>
          <a:p>
            <a:r>
              <a:rPr lang="en-GB">
                <a:solidFill>
                  <a:schemeClr val="bg1"/>
                </a:solidFill>
              </a:rPr>
              <a:t>Smart Moves-esityspohja</a:t>
            </a:r>
            <a:endParaRPr lang="en-FI">
              <a:solidFill>
                <a:schemeClr val="bg1"/>
              </a:solidFill>
            </a:endParaRPr>
          </a:p>
        </p:txBody>
      </p:sp>
      <p:sp>
        <p:nvSpPr>
          <p:cNvPr id="6" name="Slide Number Placeholder 5">
            <a:extLst>
              <a:ext uri="{FF2B5EF4-FFF2-40B4-BE49-F238E27FC236}">
                <a16:creationId xmlns:a16="http://schemas.microsoft.com/office/drawing/2014/main" id="{D68BDAC8-9F5D-C840-9E0B-E83E2F9BBB8C}"/>
              </a:ext>
            </a:extLst>
          </p:cNvPr>
          <p:cNvSpPr>
            <a:spLocks noGrp="1"/>
          </p:cNvSpPr>
          <p:nvPr>
            <p:ph type="sldNum" sz="quarter" idx="12"/>
          </p:nvPr>
        </p:nvSpPr>
        <p:spPr>
          <a:xfrm>
            <a:off x="10489324" y="6356350"/>
            <a:ext cx="864476" cy="365125"/>
          </a:xfrm>
        </p:spPr>
        <p:txBody>
          <a:bodyPr/>
          <a:lstStyle>
            <a:lvl1pPr>
              <a:defRPr sz="1000" b="0" i="0">
                <a:solidFill>
                  <a:schemeClr val="bg1"/>
                </a:solidFill>
                <a:latin typeface="Poppins Light" pitchFamily="2" charset="77"/>
                <a:cs typeface="Poppins Light" pitchFamily="2" charset="77"/>
              </a:defRPr>
            </a:lvl1pPr>
          </a:lstStyle>
          <a:p>
            <a:fld id="{0DBA3EDB-2E27-3B4A-BA17-C91D3FFB199F}" type="slidenum">
              <a:rPr lang="en-FI" smtClean="0"/>
              <a:pPr/>
              <a:t>‹#›</a:t>
            </a:fld>
            <a:endParaRPr lang="en-FI"/>
          </a:p>
        </p:txBody>
      </p:sp>
      <p:sp>
        <p:nvSpPr>
          <p:cNvPr id="8" name="Content Placeholder 2">
            <a:extLst>
              <a:ext uri="{FF2B5EF4-FFF2-40B4-BE49-F238E27FC236}">
                <a16:creationId xmlns:a16="http://schemas.microsoft.com/office/drawing/2014/main" id="{ACAC9F98-8E23-144E-804C-F2D158557EB4}"/>
              </a:ext>
            </a:extLst>
          </p:cNvPr>
          <p:cNvSpPr>
            <a:spLocks noGrp="1"/>
          </p:cNvSpPr>
          <p:nvPr>
            <p:ph idx="13"/>
          </p:nvPr>
        </p:nvSpPr>
        <p:spPr>
          <a:xfrm>
            <a:off x="6288157" y="1825625"/>
            <a:ext cx="5065643" cy="4351338"/>
          </a:xfrm>
        </p:spPr>
        <p:txBody>
          <a:bodyPr/>
          <a:lstStyle>
            <a:lvl1pPr>
              <a:defRPr sz="2000">
                <a:solidFill>
                  <a:schemeClr val="accent3"/>
                </a:solidFill>
              </a:defRPr>
            </a:lvl1pPr>
            <a:lvl2pPr>
              <a:defRPr sz="1600">
                <a:solidFill>
                  <a:schemeClr val="accent3"/>
                </a:solidFill>
              </a:defRPr>
            </a:lvl2pPr>
            <a:lvl3pPr>
              <a:defRPr sz="1600">
                <a:solidFill>
                  <a:schemeClr val="accent3"/>
                </a:solidFill>
              </a:defRPr>
            </a:lvl3pPr>
            <a:lvl4pPr>
              <a:defRPr sz="1600"/>
            </a:lvl4pPr>
            <a:lvl5pPr>
              <a:defRPr sz="1400"/>
            </a:lvl5pPr>
          </a:lstStyle>
          <a:p>
            <a:pPr lvl="0"/>
            <a:r>
              <a:rPr lang="en-GB"/>
              <a:t>Click to edit Master text styles</a:t>
            </a:r>
          </a:p>
          <a:p>
            <a:pPr lvl="1"/>
            <a:r>
              <a:rPr lang="en-GB"/>
              <a:t>Second level</a:t>
            </a:r>
          </a:p>
          <a:p>
            <a:pPr lvl="2"/>
            <a:r>
              <a:rPr lang="en-GB"/>
              <a:t>Third level</a:t>
            </a:r>
          </a:p>
        </p:txBody>
      </p:sp>
      <p:pic>
        <p:nvPicPr>
          <p:cNvPr id="10" name="Picture 9" descr="A picture containing drawing, plate&#10;&#10;Description automatically generated">
            <a:extLst>
              <a:ext uri="{FF2B5EF4-FFF2-40B4-BE49-F238E27FC236}">
                <a16:creationId xmlns:a16="http://schemas.microsoft.com/office/drawing/2014/main" id="{09ABC00D-18EA-2C4D-AADE-65CC446A73E9}"/>
              </a:ext>
            </a:extLst>
          </p:cNvPr>
          <p:cNvPicPr>
            <a:picLocks noChangeAspect="1"/>
          </p:cNvPicPr>
          <p:nvPr userDrawn="1"/>
        </p:nvPicPr>
        <p:blipFill>
          <a:blip r:embed="rId2"/>
          <a:stretch>
            <a:fillRect/>
          </a:stretch>
        </p:blipFill>
        <p:spPr>
          <a:xfrm>
            <a:off x="838200" y="6374924"/>
            <a:ext cx="682464" cy="288000"/>
          </a:xfrm>
          <a:prstGeom prst="rect">
            <a:avLst/>
          </a:prstGeom>
        </p:spPr>
      </p:pic>
    </p:spTree>
    <p:extLst>
      <p:ext uri="{BB962C8B-B14F-4D97-AF65-F5344CB8AC3E}">
        <p14:creationId xmlns:p14="http://schemas.microsoft.com/office/powerpoint/2010/main" val="3303259278"/>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2 Color &amp; Graphics">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83C31-F65B-F949-A1E6-5C0F53C9B9D2}"/>
              </a:ext>
            </a:extLst>
          </p:cNvPr>
          <p:cNvSpPr>
            <a:spLocks noGrp="1"/>
          </p:cNvSpPr>
          <p:nvPr>
            <p:ph type="title"/>
          </p:nvPr>
        </p:nvSpPr>
        <p:spPr>
          <a:xfrm>
            <a:off x="838200" y="365125"/>
            <a:ext cx="7315200" cy="1325563"/>
          </a:xfrm>
        </p:spPr>
        <p:txBody>
          <a:bodyPr/>
          <a:lstStyle>
            <a:lvl1pPr>
              <a:defRPr b="1" i="0">
                <a:solidFill>
                  <a:schemeClr val="tx1"/>
                </a:solidFill>
                <a:latin typeface="Poppins" pitchFamily="2" charset="77"/>
                <a:cs typeface="Poppins" pitchFamily="2" charset="77"/>
              </a:defRPr>
            </a:lvl1pPr>
          </a:lstStyle>
          <a:p>
            <a:r>
              <a:rPr lang="en-GB"/>
              <a:t>Click to edit Master title style</a:t>
            </a:r>
            <a:endParaRPr lang="en-FI"/>
          </a:p>
        </p:txBody>
      </p:sp>
      <p:sp>
        <p:nvSpPr>
          <p:cNvPr id="3" name="Content Placeholder 2">
            <a:extLst>
              <a:ext uri="{FF2B5EF4-FFF2-40B4-BE49-F238E27FC236}">
                <a16:creationId xmlns:a16="http://schemas.microsoft.com/office/drawing/2014/main" id="{7112BF57-CF44-3642-8D4E-18C84FC68CF3}"/>
              </a:ext>
            </a:extLst>
          </p:cNvPr>
          <p:cNvSpPr>
            <a:spLocks noGrp="1"/>
          </p:cNvSpPr>
          <p:nvPr>
            <p:ph idx="1"/>
          </p:nvPr>
        </p:nvSpPr>
        <p:spPr>
          <a:xfrm>
            <a:off x="838200" y="1825625"/>
            <a:ext cx="5065643" cy="4351338"/>
          </a:xfrm>
        </p:spPr>
        <p:txBody>
          <a:bodyPr/>
          <a:lstStyle>
            <a:lvl1pPr>
              <a:defRPr sz="2000">
                <a:solidFill>
                  <a:schemeClr val="accent3"/>
                </a:solidFill>
              </a:defRPr>
            </a:lvl1pPr>
            <a:lvl2pPr>
              <a:defRPr sz="1600">
                <a:solidFill>
                  <a:schemeClr val="accent3"/>
                </a:solidFill>
              </a:defRPr>
            </a:lvl2pPr>
            <a:lvl3pPr>
              <a:defRPr sz="1600">
                <a:solidFill>
                  <a:schemeClr val="accent3"/>
                </a:solidFill>
              </a:defRPr>
            </a:lvl3pPr>
            <a:lvl4pPr>
              <a:defRPr sz="1600"/>
            </a:lvl4pPr>
            <a:lvl5pPr>
              <a:defRPr sz="1400"/>
            </a:lvl5pPr>
          </a:lstStyle>
          <a:p>
            <a:pPr lvl="0"/>
            <a:r>
              <a:rPr lang="en-GB"/>
              <a:t>Click to edit Master text styles</a:t>
            </a:r>
          </a:p>
          <a:p>
            <a:pPr lvl="1"/>
            <a:r>
              <a:rPr lang="en-GB"/>
              <a:t>Second level</a:t>
            </a:r>
          </a:p>
          <a:p>
            <a:pPr lvl="2"/>
            <a:r>
              <a:rPr lang="en-GB"/>
              <a:t>Third level</a:t>
            </a:r>
          </a:p>
        </p:txBody>
      </p:sp>
      <p:sp>
        <p:nvSpPr>
          <p:cNvPr id="4" name="Date Placeholder 3">
            <a:extLst>
              <a:ext uri="{FF2B5EF4-FFF2-40B4-BE49-F238E27FC236}">
                <a16:creationId xmlns:a16="http://schemas.microsoft.com/office/drawing/2014/main" id="{C7DE57B4-674B-5940-9B4D-DF32CEF1A5BC}"/>
              </a:ext>
            </a:extLst>
          </p:cNvPr>
          <p:cNvSpPr>
            <a:spLocks noGrp="1"/>
          </p:cNvSpPr>
          <p:nvPr>
            <p:ph type="dt" sz="half" idx="10"/>
          </p:nvPr>
        </p:nvSpPr>
        <p:spPr>
          <a:xfrm>
            <a:off x="4858750" y="6356350"/>
            <a:ext cx="3423402" cy="365125"/>
          </a:xfrm>
        </p:spPr>
        <p:txBody>
          <a:bodyPr/>
          <a:lstStyle>
            <a:lvl1pPr>
              <a:defRPr sz="1000" b="0" i="0">
                <a:solidFill>
                  <a:schemeClr val="bg1"/>
                </a:solidFill>
                <a:latin typeface="Poppins Light" pitchFamily="2" charset="77"/>
                <a:cs typeface="Poppins Light" pitchFamily="2" charset="77"/>
              </a:defRPr>
            </a:lvl1pPr>
          </a:lstStyle>
          <a:p>
            <a:fld id="{91A67DBD-D09C-CD4B-9076-C44E6BAD2100}" type="datetime1">
              <a:rPr lang="fi-FI" smtClean="0"/>
              <a:t>16.9.2026</a:t>
            </a:fld>
            <a:endParaRPr lang="en-FI">
              <a:solidFill>
                <a:schemeClr val="bg1"/>
              </a:solidFill>
            </a:endParaRPr>
          </a:p>
        </p:txBody>
      </p:sp>
      <p:sp>
        <p:nvSpPr>
          <p:cNvPr id="5" name="Footer Placeholder 4">
            <a:extLst>
              <a:ext uri="{FF2B5EF4-FFF2-40B4-BE49-F238E27FC236}">
                <a16:creationId xmlns:a16="http://schemas.microsoft.com/office/drawing/2014/main" id="{0049A505-A948-F54F-AF58-84E74147C5F3}"/>
              </a:ext>
            </a:extLst>
          </p:cNvPr>
          <p:cNvSpPr>
            <a:spLocks noGrp="1"/>
          </p:cNvSpPr>
          <p:nvPr>
            <p:ph type="ftr" sz="quarter" idx="11"/>
          </p:nvPr>
        </p:nvSpPr>
        <p:spPr>
          <a:xfrm>
            <a:off x="1843430" y="6356350"/>
            <a:ext cx="2917413" cy="365125"/>
          </a:xfrm>
        </p:spPr>
        <p:txBody>
          <a:bodyPr/>
          <a:lstStyle>
            <a:lvl1pPr algn="l">
              <a:defRPr sz="1000" b="0" i="0">
                <a:solidFill>
                  <a:schemeClr val="bg1"/>
                </a:solidFill>
                <a:latin typeface="Poppins Light" pitchFamily="2" charset="77"/>
                <a:cs typeface="Poppins Light" pitchFamily="2" charset="77"/>
              </a:defRPr>
            </a:lvl1pPr>
          </a:lstStyle>
          <a:p>
            <a:r>
              <a:rPr lang="en-GB">
                <a:solidFill>
                  <a:schemeClr val="bg1"/>
                </a:solidFill>
              </a:rPr>
              <a:t>Smart Moves-esityspohja</a:t>
            </a:r>
            <a:endParaRPr lang="en-FI">
              <a:solidFill>
                <a:schemeClr val="bg1"/>
              </a:solidFill>
            </a:endParaRPr>
          </a:p>
        </p:txBody>
      </p:sp>
      <p:sp>
        <p:nvSpPr>
          <p:cNvPr id="6" name="Slide Number Placeholder 5">
            <a:extLst>
              <a:ext uri="{FF2B5EF4-FFF2-40B4-BE49-F238E27FC236}">
                <a16:creationId xmlns:a16="http://schemas.microsoft.com/office/drawing/2014/main" id="{D68BDAC8-9F5D-C840-9E0B-E83E2F9BBB8C}"/>
              </a:ext>
            </a:extLst>
          </p:cNvPr>
          <p:cNvSpPr>
            <a:spLocks noGrp="1"/>
          </p:cNvSpPr>
          <p:nvPr>
            <p:ph type="sldNum" sz="quarter" idx="12"/>
          </p:nvPr>
        </p:nvSpPr>
        <p:spPr>
          <a:xfrm>
            <a:off x="10489324" y="6356350"/>
            <a:ext cx="864476" cy="365125"/>
          </a:xfrm>
        </p:spPr>
        <p:txBody>
          <a:bodyPr/>
          <a:lstStyle>
            <a:lvl1pPr>
              <a:defRPr sz="1000" b="0" i="0">
                <a:solidFill>
                  <a:schemeClr val="bg1"/>
                </a:solidFill>
                <a:latin typeface="Poppins Light" pitchFamily="2" charset="77"/>
                <a:cs typeface="Poppins Light" pitchFamily="2" charset="77"/>
              </a:defRPr>
            </a:lvl1pPr>
          </a:lstStyle>
          <a:p>
            <a:fld id="{0DBA3EDB-2E27-3B4A-BA17-C91D3FFB199F}" type="slidenum">
              <a:rPr lang="en-FI" smtClean="0"/>
              <a:pPr/>
              <a:t>‹#›</a:t>
            </a:fld>
            <a:endParaRPr lang="en-FI"/>
          </a:p>
        </p:txBody>
      </p:sp>
      <p:sp>
        <p:nvSpPr>
          <p:cNvPr id="8" name="Content Placeholder 2">
            <a:extLst>
              <a:ext uri="{FF2B5EF4-FFF2-40B4-BE49-F238E27FC236}">
                <a16:creationId xmlns:a16="http://schemas.microsoft.com/office/drawing/2014/main" id="{ACAC9F98-8E23-144E-804C-F2D158557EB4}"/>
              </a:ext>
            </a:extLst>
          </p:cNvPr>
          <p:cNvSpPr>
            <a:spLocks noGrp="1"/>
          </p:cNvSpPr>
          <p:nvPr>
            <p:ph idx="13"/>
          </p:nvPr>
        </p:nvSpPr>
        <p:spPr>
          <a:xfrm>
            <a:off x="6288157" y="1825625"/>
            <a:ext cx="5065643" cy="4351338"/>
          </a:xfrm>
        </p:spPr>
        <p:txBody>
          <a:bodyPr/>
          <a:lstStyle>
            <a:lvl1pPr>
              <a:defRPr sz="2000">
                <a:solidFill>
                  <a:schemeClr val="accent3"/>
                </a:solidFill>
              </a:defRPr>
            </a:lvl1pPr>
            <a:lvl2pPr>
              <a:defRPr sz="1600">
                <a:solidFill>
                  <a:schemeClr val="accent3"/>
                </a:solidFill>
              </a:defRPr>
            </a:lvl2pPr>
            <a:lvl3pPr>
              <a:defRPr sz="1600">
                <a:solidFill>
                  <a:schemeClr val="accent3"/>
                </a:solidFill>
              </a:defRPr>
            </a:lvl3pPr>
            <a:lvl4pPr>
              <a:defRPr sz="1600"/>
            </a:lvl4pPr>
            <a:lvl5pPr>
              <a:defRPr sz="1400"/>
            </a:lvl5pPr>
          </a:lstStyle>
          <a:p>
            <a:pPr lvl="0"/>
            <a:r>
              <a:rPr lang="en-GB"/>
              <a:t>Click to edit Master text styles</a:t>
            </a:r>
          </a:p>
          <a:p>
            <a:pPr lvl="1"/>
            <a:r>
              <a:rPr lang="en-GB"/>
              <a:t>Second level</a:t>
            </a:r>
          </a:p>
          <a:p>
            <a:pPr lvl="2"/>
            <a:r>
              <a:rPr lang="en-GB"/>
              <a:t>Third level</a:t>
            </a:r>
          </a:p>
        </p:txBody>
      </p:sp>
      <p:pic>
        <p:nvPicPr>
          <p:cNvPr id="10" name="Picture 9" descr="A picture containing drawing, plate&#10;&#10;Description automatically generated">
            <a:extLst>
              <a:ext uri="{FF2B5EF4-FFF2-40B4-BE49-F238E27FC236}">
                <a16:creationId xmlns:a16="http://schemas.microsoft.com/office/drawing/2014/main" id="{09ABC00D-18EA-2C4D-AADE-65CC446A73E9}"/>
              </a:ext>
            </a:extLst>
          </p:cNvPr>
          <p:cNvPicPr>
            <a:picLocks noChangeAspect="1"/>
          </p:cNvPicPr>
          <p:nvPr userDrawn="1"/>
        </p:nvPicPr>
        <p:blipFill>
          <a:blip r:embed="rId2"/>
          <a:stretch>
            <a:fillRect/>
          </a:stretch>
        </p:blipFill>
        <p:spPr>
          <a:xfrm>
            <a:off x="838200" y="6374924"/>
            <a:ext cx="682464" cy="288000"/>
          </a:xfrm>
          <a:prstGeom prst="rect">
            <a:avLst/>
          </a:prstGeom>
        </p:spPr>
      </p:pic>
      <p:pic>
        <p:nvPicPr>
          <p:cNvPr id="11" name="Picture 10" descr="A close up of a logo&#10;&#10;Description automatically generated">
            <a:extLst>
              <a:ext uri="{FF2B5EF4-FFF2-40B4-BE49-F238E27FC236}">
                <a16:creationId xmlns:a16="http://schemas.microsoft.com/office/drawing/2014/main" id="{9AB05796-A635-924F-8A00-99E09E55F64C}"/>
              </a:ext>
            </a:extLst>
          </p:cNvPr>
          <p:cNvPicPr>
            <a:picLocks noChangeAspect="1"/>
          </p:cNvPicPr>
          <p:nvPr userDrawn="1"/>
        </p:nvPicPr>
        <p:blipFill>
          <a:blip r:embed="rId3"/>
          <a:stretch>
            <a:fillRect/>
          </a:stretch>
        </p:blipFill>
        <p:spPr>
          <a:xfrm rot="4768600">
            <a:off x="10891153" y="6265589"/>
            <a:ext cx="420706" cy="430267"/>
          </a:xfrm>
          <a:prstGeom prst="rect">
            <a:avLst/>
          </a:prstGeom>
        </p:spPr>
      </p:pic>
      <p:pic>
        <p:nvPicPr>
          <p:cNvPr id="12" name="Picture 11" descr="Shape, circle&#10;&#10;Description automatically generated">
            <a:extLst>
              <a:ext uri="{FF2B5EF4-FFF2-40B4-BE49-F238E27FC236}">
                <a16:creationId xmlns:a16="http://schemas.microsoft.com/office/drawing/2014/main" id="{750B6392-AE81-1D43-83AE-F70BCF74EE1F}"/>
              </a:ext>
            </a:extLst>
          </p:cNvPr>
          <p:cNvPicPr>
            <a:picLocks noChangeAspect="1"/>
          </p:cNvPicPr>
          <p:nvPr userDrawn="1"/>
        </p:nvPicPr>
        <p:blipFill>
          <a:blip r:embed="rId4"/>
          <a:stretch>
            <a:fillRect/>
          </a:stretch>
        </p:blipFill>
        <p:spPr>
          <a:xfrm>
            <a:off x="10245836" y="5594935"/>
            <a:ext cx="421815" cy="443447"/>
          </a:xfrm>
          <a:prstGeom prst="rect">
            <a:avLst/>
          </a:prstGeom>
        </p:spPr>
      </p:pic>
      <p:pic>
        <p:nvPicPr>
          <p:cNvPr id="13" name="Picture 12" descr="A close up of a hanger&#10;&#10;Description automatically generated">
            <a:extLst>
              <a:ext uri="{FF2B5EF4-FFF2-40B4-BE49-F238E27FC236}">
                <a16:creationId xmlns:a16="http://schemas.microsoft.com/office/drawing/2014/main" id="{E7D59A71-EAE4-C54A-9E75-DF56C796C0F8}"/>
              </a:ext>
            </a:extLst>
          </p:cNvPr>
          <p:cNvPicPr>
            <a:picLocks noChangeAspect="1"/>
          </p:cNvPicPr>
          <p:nvPr userDrawn="1"/>
        </p:nvPicPr>
        <p:blipFill>
          <a:blip r:embed="rId5"/>
          <a:stretch>
            <a:fillRect/>
          </a:stretch>
        </p:blipFill>
        <p:spPr>
          <a:xfrm rot="8409623">
            <a:off x="11412726" y="5606907"/>
            <a:ext cx="1660633" cy="467053"/>
          </a:xfrm>
          <a:prstGeom prst="rect">
            <a:avLst/>
          </a:prstGeom>
        </p:spPr>
      </p:pic>
      <p:pic>
        <p:nvPicPr>
          <p:cNvPr id="14" name="Picture 13" descr="A close up of a sign&#10;&#10;Description automatically generated">
            <a:extLst>
              <a:ext uri="{FF2B5EF4-FFF2-40B4-BE49-F238E27FC236}">
                <a16:creationId xmlns:a16="http://schemas.microsoft.com/office/drawing/2014/main" id="{9C7E047E-3A7E-3642-A17E-50E76C9EAF41}"/>
              </a:ext>
            </a:extLst>
          </p:cNvPr>
          <p:cNvPicPr>
            <a:picLocks noChangeAspect="1"/>
          </p:cNvPicPr>
          <p:nvPr userDrawn="1"/>
        </p:nvPicPr>
        <p:blipFill>
          <a:blip r:embed="rId6"/>
          <a:stretch>
            <a:fillRect/>
          </a:stretch>
        </p:blipFill>
        <p:spPr>
          <a:xfrm>
            <a:off x="11886078" y="6423584"/>
            <a:ext cx="594148" cy="565399"/>
          </a:xfrm>
          <a:prstGeom prst="rect">
            <a:avLst/>
          </a:prstGeom>
        </p:spPr>
      </p:pic>
      <p:pic>
        <p:nvPicPr>
          <p:cNvPr id="15" name="Picture 14" descr="Icon&#10;&#10;Description automatically generated">
            <a:extLst>
              <a:ext uri="{FF2B5EF4-FFF2-40B4-BE49-F238E27FC236}">
                <a16:creationId xmlns:a16="http://schemas.microsoft.com/office/drawing/2014/main" id="{552ACEF4-07DB-894D-A4B1-B5DD345D26C0}"/>
              </a:ext>
            </a:extLst>
          </p:cNvPr>
          <p:cNvPicPr>
            <a:picLocks noChangeAspect="1"/>
          </p:cNvPicPr>
          <p:nvPr userDrawn="1"/>
        </p:nvPicPr>
        <p:blipFill>
          <a:blip r:embed="rId7"/>
          <a:stretch>
            <a:fillRect/>
          </a:stretch>
        </p:blipFill>
        <p:spPr>
          <a:xfrm>
            <a:off x="9501417" y="6038382"/>
            <a:ext cx="428131" cy="499486"/>
          </a:xfrm>
          <a:prstGeom prst="rect">
            <a:avLst/>
          </a:prstGeom>
        </p:spPr>
      </p:pic>
      <p:pic>
        <p:nvPicPr>
          <p:cNvPr id="16" name="Picture 15" descr="Icon&#10;&#10;Description automatically generated">
            <a:extLst>
              <a:ext uri="{FF2B5EF4-FFF2-40B4-BE49-F238E27FC236}">
                <a16:creationId xmlns:a16="http://schemas.microsoft.com/office/drawing/2014/main" id="{6D9E0AE9-16D2-3645-A8D5-33A554D72C55}"/>
              </a:ext>
            </a:extLst>
          </p:cNvPr>
          <p:cNvPicPr>
            <a:picLocks noChangeAspect="1"/>
          </p:cNvPicPr>
          <p:nvPr userDrawn="1"/>
        </p:nvPicPr>
        <p:blipFill>
          <a:blip r:embed="rId8"/>
          <a:stretch>
            <a:fillRect/>
          </a:stretch>
        </p:blipFill>
        <p:spPr>
          <a:xfrm rot="13825915">
            <a:off x="10185169" y="6302586"/>
            <a:ext cx="576510" cy="855757"/>
          </a:xfrm>
          <a:prstGeom prst="rect">
            <a:avLst/>
          </a:prstGeom>
        </p:spPr>
      </p:pic>
      <p:pic>
        <p:nvPicPr>
          <p:cNvPr id="17" name="Picture 16" descr="Icon&#10;&#10;Description automatically generated">
            <a:extLst>
              <a:ext uri="{FF2B5EF4-FFF2-40B4-BE49-F238E27FC236}">
                <a16:creationId xmlns:a16="http://schemas.microsoft.com/office/drawing/2014/main" id="{55C91ED6-5066-E64E-B720-C93FF48C7D45}"/>
              </a:ext>
            </a:extLst>
          </p:cNvPr>
          <p:cNvPicPr>
            <a:picLocks noChangeAspect="1"/>
          </p:cNvPicPr>
          <p:nvPr userDrawn="1"/>
        </p:nvPicPr>
        <p:blipFill>
          <a:blip r:embed="rId8"/>
          <a:stretch>
            <a:fillRect/>
          </a:stretch>
        </p:blipFill>
        <p:spPr>
          <a:xfrm rot="21108926">
            <a:off x="11666077" y="4564731"/>
            <a:ext cx="576510" cy="855757"/>
          </a:xfrm>
          <a:prstGeom prst="rect">
            <a:avLst/>
          </a:prstGeom>
        </p:spPr>
      </p:pic>
      <p:pic>
        <p:nvPicPr>
          <p:cNvPr id="18" name="Picture 17" descr="A close up of a sign&#10;&#10;Description automatically generated">
            <a:extLst>
              <a:ext uri="{FF2B5EF4-FFF2-40B4-BE49-F238E27FC236}">
                <a16:creationId xmlns:a16="http://schemas.microsoft.com/office/drawing/2014/main" id="{E7C1C87C-7540-0045-BD2A-B98F74AD3670}"/>
              </a:ext>
            </a:extLst>
          </p:cNvPr>
          <p:cNvPicPr>
            <a:picLocks noChangeAspect="1"/>
          </p:cNvPicPr>
          <p:nvPr userDrawn="1"/>
        </p:nvPicPr>
        <p:blipFill>
          <a:blip r:embed="rId6"/>
          <a:stretch>
            <a:fillRect/>
          </a:stretch>
        </p:blipFill>
        <p:spPr>
          <a:xfrm rot="4556673">
            <a:off x="11140098" y="5311046"/>
            <a:ext cx="594148" cy="565399"/>
          </a:xfrm>
          <a:prstGeom prst="rect">
            <a:avLst/>
          </a:prstGeom>
        </p:spPr>
      </p:pic>
      <p:pic>
        <p:nvPicPr>
          <p:cNvPr id="19" name="Picture 18" descr="A close up of a logo&#10;&#10;Description automatically generated">
            <a:extLst>
              <a:ext uri="{FF2B5EF4-FFF2-40B4-BE49-F238E27FC236}">
                <a16:creationId xmlns:a16="http://schemas.microsoft.com/office/drawing/2014/main" id="{C14B4160-69A9-7549-BB80-504339FCD3D8}"/>
              </a:ext>
            </a:extLst>
          </p:cNvPr>
          <p:cNvPicPr>
            <a:picLocks noChangeAspect="1"/>
          </p:cNvPicPr>
          <p:nvPr userDrawn="1"/>
        </p:nvPicPr>
        <p:blipFill>
          <a:blip r:embed="rId3"/>
          <a:stretch>
            <a:fillRect/>
          </a:stretch>
        </p:blipFill>
        <p:spPr>
          <a:xfrm rot="4768600">
            <a:off x="10913404" y="4373016"/>
            <a:ext cx="420706" cy="430267"/>
          </a:xfrm>
          <a:prstGeom prst="rect">
            <a:avLst/>
          </a:prstGeom>
        </p:spPr>
      </p:pic>
      <p:pic>
        <p:nvPicPr>
          <p:cNvPr id="20" name="Picture 19" descr="Shape, circle&#10;&#10;Description automatically generated">
            <a:extLst>
              <a:ext uri="{FF2B5EF4-FFF2-40B4-BE49-F238E27FC236}">
                <a16:creationId xmlns:a16="http://schemas.microsoft.com/office/drawing/2014/main" id="{B81160C9-7306-A441-B580-8D8022FA6503}"/>
              </a:ext>
            </a:extLst>
          </p:cNvPr>
          <p:cNvPicPr>
            <a:picLocks noChangeAspect="1"/>
          </p:cNvPicPr>
          <p:nvPr userDrawn="1"/>
        </p:nvPicPr>
        <p:blipFill>
          <a:blip r:embed="rId4"/>
          <a:stretch>
            <a:fillRect/>
          </a:stretch>
        </p:blipFill>
        <p:spPr>
          <a:xfrm rot="6937947">
            <a:off x="8932613" y="6652596"/>
            <a:ext cx="421815" cy="443447"/>
          </a:xfrm>
          <a:prstGeom prst="rect">
            <a:avLst/>
          </a:prstGeom>
        </p:spPr>
      </p:pic>
      <p:pic>
        <p:nvPicPr>
          <p:cNvPr id="21" name="Picture 20" descr="A close up of a hanger&#10;&#10;Description automatically generated">
            <a:extLst>
              <a:ext uri="{FF2B5EF4-FFF2-40B4-BE49-F238E27FC236}">
                <a16:creationId xmlns:a16="http://schemas.microsoft.com/office/drawing/2014/main" id="{17CCC8DF-6AE4-A94E-816D-4143F5569238}"/>
              </a:ext>
            </a:extLst>
          </p:cNvPr>
          <p:cNvPicPr>
            <a:picLocks noChangeAspect="1"/>
          </p:cNvPicPr>
          <p:nvPr userDrawn="1"/>
        </p:nvPicPr>
        <p:blipFill>
          <a:blip r:embed="rId5"/>
          <a:stretch>
            <a:fillRect/>
          </a:stretch>
        </p:blipFill>
        <p:spPr>
          <a:xfrm rot="4375471">
            <a:off x="7632782" y="6445417"/>
            <a:ext cx="1660633" cy="467053"/>
          </a:xfrm>
          <a:prstGeom prst="rect">
            <a:avLst/>
          </a:prstGeom>
        </p:spPr>
      </p:pic>
      <p:pic>
        <p:nvPicPr>
          <p:cNvPr id="22" name="Picture 21" descr="Icon&#10;&#10;Description automatically generated">
            <a:extLst>
              <a:ext uri="{FF2B5EF4-FFF2-40B4-BE49-F238E27FC236}">
                <a16:creationId xmlns:a16="http://schemas.microsoft.com/office/drawing/2014/main" id="{064F40A3-034E-C94E-A73B-02C9F6717CCD}"/>
              </a:ext>
            </a:extLst>
          </p:cNvPr>
          <p:cNvPicPr>
            <a:picLocks noChangeAspect="1"/>
          </p:cNvPicPr>
          <p:nvPr userDrawn="1"/>
        </p:nvPicPr>
        <p:blipFill>
          <a:blip r:embed="rId7"/>
          <a:stretch>
            <a:fillRect/>
          </a:stretch>
        </p:blipFill>
        <p:spPr>
          <a:xfrm rot="5930475">
            <a:off x="10756101" y="5043975"/>
            <a:ext cx="358462" cy="418206"/>
          </a:xfrm>
          <a:prstGeom prst="rect">
            <a:avLst/>
          </a:prstGeom>
        </p:spPr>
      </p:pic>
      <p:pic>
        <p:nvPicPr>
          <p:cNvPr id="23" name="Picture 22" descr="Shape, circle&#10;&#10;Description automatically generated">
            <a:extLst>
              <a:ext uri="{FF2B5EF4-FFF2-40B4-BE49-F238E27FC236}">
                <a16:creationId xmlns:a16="http://schemas.microsoft.com/office/drawing/2014/main" id="{15DC6667-DA39-D84F-AA0C-6AB64B3474C6}"/>
              </a:ext>
            </a:extLst>
          </p:cNvPr>
          <p:cNvPicPr>
            <a:picLocks noChangeAspect="1"/>
          </p:cNvPicPr>
          <p:nvPr userDrawn="1"/>
        </p:nvPicPr>
        <p:blipFill>
          <a:blip r:embed="rId4"/>
          <a:stretch>
            <a:fillRect/>
          </a:stretch>
        </p:blipFill>
        <p:spPr>
          <a:xfrm rot="1157573">
            <a:off x="11981093" y="3923676"/>
            <a:ext cx="421815" cy="443447"/>
          </a:xfrm>
          <a:prstGeom prst="rect">
            <a:avLst/>
          </a:prstGeom>
        </p:spPr>
      </p:pic>
      <p:pic>
        <p:nvPicPr>
          <p:cNvPr id="24" name="Picture 23" descr="Icon&#10;&#10;Description automatically generated">
            <a:extLst>
              <a:ext uri="{FF2B5EF4-FFF2-40B4-BE49-F238E27FC236}">
                <a16:creationId xmlns:a16="http://schemas.microsoft.com/office/drawing/2014/main" id="{AC21107B-BE42-5447-9FEE-2588BC5F47F5}"/>
              </a:ext>
            </a:extLst>
          </p:cNvPr>
          <p:cNvPicPr>
            <a:picLocks noChangeAspect="1"/>
          </p:cNvPicPr>
          <p:nvPr userDrawn="1"/>
        </p:nvPicPr>
        <p:blipFill>
          <a:blip r:embed="rId9"/>
          <a:stretch>
            <a:fillRect/>
          </a:stretch>
        </p:blipFill>
        <p:spPr>
          <a:xfrm>
            <a:off x="11947394" y="3171128"/>
            <a:ext cx="351697" cy="403800"/>
          </a:xfrm>
          <a:prstGeom prst="rect">
            <a:avLst/>
          </a:prstGeom>
        </p:spPr>
      </p:pic>
      <p:pic>
        <p:nvPicPr>
          <p:cNvPr id="26" name="Picture 25" descr="Icon&#10;&#10;Description automatically generated">
            <a:extLst>
              <a:ext uri="{FF2B5EF4-FFF2-40B4-BE49-F238E27FC236}">
                <a16:creationId xmlns:a16="http://schemas.microsoft.com/office/drawing/2014/main" id="{2171C5FC-698C-5643-9860-B2CFC62C902E}"/>
              </a:ext>
            </a:extLst>
          </p:cNvPr>
          <p:cNvPicPr>
            <a:picLocks noChangeAspect="1"/>
          </p:cNvPicPr>
          <p:nvPr userDrawn="1"/>
        </p:nvPicPr>
        <p:blipFill>
          <a:blip r:embed="rId7"/>
          <a:stretch>
            <a:fillRect/>
          </a:stretch>
        </p:blipFill>
        <p:spPr>
          <a:xfrm>
            <a:off x="7349933" y="6578563"/>
            <a:ext cx="533400" cy="622300"/>
          </a:xfrm>
          <a:prstGeom prst="rect">
            <a:avLst/>
          </a:prstGeom>
        </p:spPr>
      </p:pic>
      <p:pic>
        <p:nvPicPr>
          <p:cNvPr id="27" name="Picture 26" descr="Icon&#10;&#10;Description automatically generated">
            <a:extLst>
              <a:ext uri="{FF2B5EF4-FFF2-40B4-BE49-F238E27FC236}">
                <a16:creationId xmlns:a16="http://schemas.microsoft.com/office/drawing/2014/main" id="{86ECB598-493D-5C48-8C4E-34A9B6A81D0D}"/>
              </a:ext>
            </a:extLst>
          </p:cNvPr>
          <p:cNvPicPr>
            <a:picLocks noChangeAspect="1"/>
          </p:cNvPicPr>
          <p:nvPr userDrawn="1"/>
        </p:nvPicPr>
        <p:blipFill>
          <a:blip r:embed="rId8"/>
          <a:stretch>
            <a:fillRect/>
          </a:stretch>
        </p:blipFill>
        <p:spPr>
          <a:xfrm rot="4607211">
            <a:off x="11087181" y="3318739"/>
            <a:ext cx="562264" cy="834608"/>
          </a:xfrm>
          <a:prstGeom prst="rect">
            <a:avLst/>
          </a:prstGeom>
        </p:spPr>
      </p:pic>
      <p:pic>
        <p:nvPicPr>
          <p:cNvPr id="29" name="Picture 28" descr="Icon&#10;&#10;Description automatically generated">
            <a:extLst>
              <a:ext uri="{FF2B5EF4-FFF2-40B4-BE49-F238E27FC236}">
                <a16:creationId xmlns:a16="http://schemas.microsoft.com/office/drawing/2014/main" id="{1DC1743C-4C45-0742-B05E-00E68FFB1E54}"/>
              </a:ext>
            </a:extLst>
          </p:cNvPr>
          <p:cNvPicPr>
            <a:picLocks noChangeAspect="1"/>
          </p:cNvPicPr>
          <p:nvPr userDrawn="1"/>
        </p:nvPicPr>
        <p:blipFill>
          <a:blip r:embed="rId9"/>
          <a:stretch>
            <a:fillRect/>
          </a:stretch>
        </p:blipFill>
        <p:spPr>
          <a:xfrm rot="3273085">
            <a:off x="9889266" y="4851148"/>
            <a:ext cx="579192" cy="664998"/>
          </a:xfrm>
          <a:prstGeom prst="rect">
            <a:avLst/>
          </a:prstGeom>
        </p:spPr>
      </p:pic>
    </p:spTree>
    <p:extLst>
      <p:ext uri="{BB962C8B-B14F-4D97-AF65-F5344CB8AC3E}">
        <p14:creationId xmlns:p14="http://schemas.microsoft.com/office/powerpoint/2010/main" val="3885917132"/>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 3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83C31-F65B-F949-A1E6-5C0F53C9B9D2}"/>
              </a:ext>
            </a:extLst>
          </p:cNvPr>
          <p:cNvSpPr>
            <a:spLocks noGrp="1"/>
          </p:cNvSpPr>
          <p:nvPr>
            <p:ph type="title"/>
          </p:nvPr>
        </p:nvSpPr>
        <p:spPr>
          <a:xfrm>
            <a:off x="838200" y="365125"/>
            <a:ext cx="6684264" cy="1329563"/>
          </a:xfrm>
        </p:spPr>
        <p:txBody>
          <a:bodyPr>
            <a:normAutofit/>
          </a:bodyPr>
          <a:lstStyle>
            <a:lvl1pPr>
              <a:defRPr sz="4400" b="1" i="0">
                <a:solidFill>
                  <a:schemeClr val="accent4"/>
                </a:solidFill>
                <a:latin typeface="Poppins" pitchFamily="2" charset="77"/>
                <a:cs typeface="Poppins" pitchFamily="2" charset="77"/>
              </a:defRPr>
            </a:lvl1pPr>
          </a:lstStyle>
          <a:p>
            <a:r>
              <a:rPr lang="en-GB"/>
              <a:t>Click to edit Master title style</a:t>
            </a:r>
            <a:endParaRPr lang="en-FI"/>
          </a:p>
        </p:txBody>
      </p:sp>
      <p:sp>
        <p:nvSpPr>
          <p:cNvPr id="3" name="Content Placeholder 2">
            <a:extLst>
              <a:ext uri="{FF2B5EF4-FFF2-40B4-BE49-F238E27FC236}">
                <a16:creationId xmlns:a16="http://schemas.microsoft.com/office/drawing/2014/main" id="{7112BF57-CF44-3642-8D4E-18C84FC68CF3}"/>
              </a:ext>
            </a:extLst>
          </p:cNvPr>
          <p:cNvSpPr>
            <a:spLocks noGrp="1"/>
          </p:cNvSpPr>
          <p:nvPr>
            <p:ph idx="1"/>
          </p:nvPr>
        </p:nvSpPr>
        <p:spPr>
          <a:xfrm>
            <a:off x="838201" y="3182587"/>
            <a:ext cx="3318164" cy="2994376"/>
          </a:xfrm>
        </p:spPr>
        <p:txBody>
          <a:bodyPr>
            <a:normAutofit/>
          </a:bodyPr>
          <a:lstStyle>
            <a:lvl1pPr>
              <a:buNone/>
              <a:defRPr sz="1600">
                <a:solidFill>
                  <a:schemeClr val="accent4"/>
                </a:solidFill>
              </a:defRPr>
            </a:lvl1pPr>
            <a:lvl2pPr>
              <a:defRPr sz="1400">
                <a:solidFill>
                  <a:schemeClr val="accent4"/>
                </a:solidFill>
              </a:defRPr>
            </a:lvl2pPr>
            <a:lvl3pPr>
              <a:defRPr sz="1800"/>
            </a:lvl3pPr>
            <a:lvl4pPr>
              <a:defRPr sz="1600"/>
            </a:lvl4pPr>
            <a:lvl5pPr>
              <a:defRPr sz="1400"/>
            </a:lvl5p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C7DE57B4-674B-5940-9B4D-DF32CEF1A5BC}"/>
              </a:ext>
            </a:extLst>
          </p:cNvPr>
          <p:cNvSpPr>
            <a:spLocks noGrp="1"/>
          </p:cNvSpPr>
          <p:nvPr>
            <p:ph type="dt" sz="half" idx="10"/>
          </p:nvPr>
        </p:nvSpPr>
        <p:spPr>
          <a:xfrm>
            <a:off x="4858750" y="6356350"/>
            <a:ext cx="3423402" cy="365125"/>
          </a:xfrm>
        </p:spPr>
        <p:txBody>
          <a:bodyPr/>
          <a:lstStyle>
            <a:lvl1pPr>
              <a:defRPr sz="1000" b="0" i="0">
                <a:latin typeface="Poppins Light" pitchFamily="2" charset="77"/>
                <a:cs typeface="Poppins Light" pitchFamily="2" charset="77"/>
              </a:defRPr>
            </a:lvl1pPr>
          </a:lstStyle>
          <a:p>
            <a:fld id="{F86E3D41-17F0-8D40-8664-79E89B956442}" type="datetime1">
              <a:rPr lang="fi-FI" smtClean="0"/>
              <a:t>16.9.2026</a:t>
            </a:fld>
            <a:endParaRPr lang="en-FI">
              <a:latin typeface="Poppins Light" pitchFamily="2" charset="77"/>
              <a:cs typeface="Poppins Light" pitchFamily="2" charset="77"/>
            </a:endParaRPr>
          </a:p>
        </p:txBody>
      </p:sp>
      <p:sp>
        <p:nvSpPr>
          <p:cNvPr id="6" name="Slide Number Placeholder 5">
            <a:extLst>
              <a:ext uri="{FF2B5EF4-FFF2-40B4-BE49-F238E27FC236}">
                <a16:creationId xmlns:a16="http://schemas.microsoft.com/office/drawing/2014/main" id="{D68BDAC8-9F5D-C840-9E0B-E83E2F9BBB8C}"/>
              </a:ext>
            </a:extLst>
          </p:cNvPr>
          <p:cNvSpPr>
            <a:spLocks noGrp="1"/>
          </p:cNvSpPr>
          <p:nvPr>
            <p:ph type="sldNum" sz="quarter" idx="12"/>
          </p:nvPr>
        </p:nvSpPr>
        <p:spPr>
          <a:xfrm>
            <a:off x="10489324" y="6356350"/>
            <a:ext cx="864476" cy="365125"/>
          </a:xfrm>
        </p:spPr>
        <p:txBody>
          <a:bodyPr/>
          <a:lstStyle>
            <a:lvl1pPr>
              <a:defRPr sz="1000" b="0" i="0">
                <a:latin typeface="Poppins Light" pitchFamily="2" charset="77"/>
                <a:cs typeface="Poppins Light" pitchFamily="2" charset="77"/>
              </a:defRPr>
            </a:lvl1pPr>
          </a:lstStyle>
          <a:p>
            <a:fld id="{0DBA3EDB-2E27-3B4A-BA17-C91D3FFB199F}" type="slidenum">
              <a:rPr lang="en-FI" smtClean="0"/>
              <a:pPr/>
              <a:t>‹#›</a:t>
            </a:fld>
            <a:endParaRPr lang="en-FI" sz="1000"/>
          </a:p>
        </p:txBody>
      </p:sp>
      <p:sp>
        <p:nvSpPr>
          <p:cNvPr id="10" name="Content Placeholder 2">
            <a:extLst>
              <a:ext uri="{FF2B5EF4-FFF2-40B4-BE49-F238E27FC236}">
                <a16:creationId xmlns:a16="http://schemas.microsoft.com/office/drawing/2014/main" id="{85C0C8DE-F2D6-854A-B58E-74479401F579}"/>
              </a:ext>
            </a:extLst>
          </p:cNvPr>
          <p:cNvSpPr>
            <a:spLocks noGrp="1"/>
          </p:cNvSpPr>
          <p:nvPr>
            <p:ph idx="14"/>
          </p:nvPr>
        </p:nvSpPr>
        <p:spPr>
          <a:xfrm>
            <a:off x="4436918" y="3182585"/>
            <a:ext cx="3318164" cy="2994377"/>
          </a:xfrm>
        </p:spPr>
        <p:txBody>
          <a:bodyPr>
            <a:normAutofit/>
          </a:bodyPr>
          <a:lstStyle>
            <a:lvl1pPr>
              <a:buNone/>
              <a:defRPr sz="1600">
                <a:solidFill>
                  <a:schemeClr val="accent4"/>
                </a:solidFill>
              </a:defRPr>
            </a:lvl1pPr>
            <a:lvl2pPr>
              <a:defRPr sz="1400">
                <a:solidFill>
                  <a:schemeClr val="accent4"/>
                </a:solidFill>
              </a:defRPr>
            </a:lvl2pPr>
            <a:lvl3pPr>
              <a:defRPr sz="1800"/>
            </a:lvl3pPr>
            <a:lvl4pPr>
              <a:defRPr sz="1600"/>
            </a:lvl4pPr>
            <a:lvl5pPr>
              <a:defRPr sz="1400"/>
            </a:lvl5pPr>
          </a:lstStyle>
          <a:p>
            <a:pPr lvl="0"/>
            <a:r>
              <a:rPr lang="en-GB"/>
              <a:t>Click to edit Master text styles</a:t>
            </a:r>
          </a:p>
          <a:p>
            <a:pPr lvl="1"/>
            <a:r>
              <a:rPr lang="en-GB"/>
              <a:t>Second level</a:t>
            </a:r>
          </a:p>
        </p:txBody>
      </p:sp>
      <p:sp>
        <p:nvSpPr>
          <p:cNvPr id="12" name="Content Placeholder 2">
            <a:extLst>
              <a:ext uri="{FF2B5EF4-FFF2-40B4-BE49-F238E27FC236}">
                <a16:creationId xmlns:a16="http://schemas.microsoft.com/office/drawing/2014/main" id="{356D8BF8-2283-0D4C-9321-A83BDFC14A85}"/>
              </a:ext>
            </a:extLst>
          </p:cNvPr>
          <p:cNvSpPr>
            <a:spLocks noGrp="1"/>
          </p:cNvSpPr>
          <p:nvPr>
            <p:ph idx="15"/>
          </p:nvPr>
        </p:nvSpPr>
        <p:spPr>
          <a:xfrm>
            <a:off x="8035635" y="3182585"/>
            <a:ext cx="3318164" cy="2994378"/>
          </a:xfrm>
        </p:spPr>
        <p:txBody>
          <a:bodyPr>
            <a:normAutofit/>
          </a:bodyPr>
          <a:lstStyle>
            <a:lvl1pPr>
              <a:buNone/>
              <a:defRPr sz="1600">
                <a:solidFill>
                  <a:schemeClr val="accent4"/>
                </a:solidFill>
              </a:defRPr>
            </a:lvl1pPr>
            <a:lvl2pPr>
              <a:defRPr sz="1400">
                <a:solidFill>
                  <a:schemeClr val="accent4"/>
                </a:solidFill>
              </a:defRPr>
            </a:lvl2pPr>
            <a:lvl3pPr>
              <a:defRPr sz="1800"/>
            </a:lvl3pPr>
            <a:lvl4pPr>
              <a:defRPr sz="1600"/>
            </a:lvl4pPr>
            <a:lvl5pPr>
              <a:defRPr sz="1400"/>
            </a:lvl5pPr>
          </a:lstStyle>
          <a:p>
            <a:pPr lvl="0"/>
            <a:r>
              <a:rPr lang="en-GB"/>
              <a:t>Click to edit Master text styles</a:t>
            </a:r>
          </a:p>
          <a:p>
            <a:pPr lvl="1"/>
            <a:r>
              <a:rPr lang="en-GB"/>
              <a:t>Second level</a:t>
            </a:r>
          </a:p>
        </p:txBody>
      </p:sp>
      <p:sp>
        <p:nvSpPr>
          <p:cNvPr id="13" name="Footer Placeholder 4">
            <a:extLst>
              <a:ext uri="{FF2B5EF4-FFF2-40B4-BE49-F238E27FC236}">
                <a16:creationId xmlns:a16="http://schemas.microsoft.com/office/drawing/2014/main" id="{F782EC5C-B964-F449-AF2B-4CBAD48A8770}"/>
              </a:ext>
            </a:extLst>
          </p:cNvPr>
          <p:cNvSpPr>
            <a:spLocks noGrp="1"/>
          </p:cNvSpPr>
          <p:nvPr>
            <p:ph type="ftr" sz="quarter" idx="11"/>
          </p:nvPr>
        </p:nvSpPr>
        <p:spPr>
          <a:xfrm>
            <a:off x="1828800" y="6356350"/>
            <a:ext cx="2932043" cy="365125"/>
          </a:xfrm>
        </p:spPr>
        <p:txBody>
          <a:bodyPr/>
          <a:lstStyle>
            <a:lvl1pPr algn="l">
              <a:defRPr sz="1000" b="0" i="0">
                <a:latin typeface="Poppins Light" pitchFamily="2" charset="77"/>
                <a:cs typeface="Poppins Light" pitchFamily="2" charset="77"/>
              </a:defRPr>
            </a:lvl1pPr>
          </a:lstStyle>
          <a:p>
            <a:r>
              <a:rPr lang="en-GB" sz="1000"/>
              <a:t>Smart Moves-esityspohja</a:t>
            </a:r>
            <a:endParaRPr lang="en-FI" sz="1000"/>
          </a:p>
        </p:txBody>
      </p:sp>
      <p:pic>
        <p:nvPicPr>
          <p:cNvPr id="14" name="Picture 13" descr="A picture containing plate, drawing&#10;&#10;Description automatically generated">
            <a:extLst>
              <a:ext uri="{FF2B5EF4-FFF2-40B4-BE49-F238E27FC236}">
                <a16:creationId xmlns:a16="http://schemas.microsoft.com/office/drawing/2014/main" id="{BF9A50CC-1022-3849-8395-12FC32A0486B}"/>
              </a:ext>
            </a:extLst>
          </p:cNvPr>
          <p:cNvPicPr>
            <a:picLocks noChangeAspect="1"/>
          </p:cNvPicPr>
          <p:nvPr userDrawn="1"/>
        </p:nvPicPr>
        <p:blipFill>
          <a:blip r:embed="rId2"/>
          <a:stretch>
            <a:fillRect/>
          </a:stretch>
        </p:blipFill>
        <p:spPr>
          <a:xfrm>
            <a:off x="838200" y="6394912"/>
            <a:ext cx="682465" cy="288000"/>
          </a:xfrm>
          <a:prstGeom prst="rect">
            <a:avLst/>
          </a:prstGeom>
        </p:spPr>
      </p:pic>
      <p:sp>
        <p:nvSpPr>
          <p:cNvPr id="15" name="Text Placeholder 2">
            <a:extLst>
              <a:ext uri="{FF2B5EF4-FFF2-40B4-BE49-F238E27FC236}">
                <a16:creationId xmlns:a16="http://schemas.microsoft.com/office/drawing/2014/main" id="{1656EED3-0C0E-A147-AAA1-CEC3267353AD}"/>
              </a:ext>
            </a:extLst>
          </p:cNvPr>
          <p:cNvSpPr>
            <a:spLocks noGrp="1"/>
          </p:cNvSpPr>
          <p:nvPr>
            <p:ph type="body" idx="16"/>
          </p:nvPr>
        </p:nvSpPr>
        <p:spPr>
          <a:xfrm>
            <a:off x="838201" y="2548128"/>
            <a:ext cx="3318164" cy="634456"/>
          </a:xfrm>
        </p:spPr>
        <p:txBody>
          <a:bodyPr anchor="b">
            <a:noAutofit/>
          </a:bodyPr>
          <a:lstStyle>
            <a:lvl1pPr marL="0" indent="0">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6" name="Text Placeholder 2">
            <a:extLst>
              <a:ext uri="{FF2B5EF4-FFF2-40B4-BE49-F238E27FC236}">
                <a16:creationId xmlns:a16="http://schemas.microsoft.com/office/drawing/2014/main" id="{4FAE1156-A911-3440-B181-1EFEF83D81A7}"/>
              </a:ext>
            </a:extLst>
          </p:cNvPr>
          <p:cNvSpPr>
            <a:spLocks noGrp="1"/>
          </p:cNvSpPr>
          <p:nvPr>
            <p:ph type="body" idx="17"/>
          </p:nvPr>
        </p:nvSpPr>
        <p:spPr>
          <a:xfrm>
            <a:off x="4436918" y="2548128"/>
            <a:ext cx="3318164" cy="634456"/>
          </a:xfrm>
        </p:spPr>
        <p:txBody>
          <a:bodyPr anchor="b">
            <a:noAutofit/>
          </a:bodyPr>
          <a:lstStyle>
            <a:lvl1pPr marL="0" indent="0">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17" name="Text Placeholder 2">
            <a:extLst>
              <a:ext uri="{FF2B5EF4-FFF2-40B4-BE49-F238E27FC236}">
                <a16:creationId xmlns:a16="http://schemas.microsoft.com/office/drawing/2014/main" id="{B0348065-9647-6D41-B1D7-0B4418A20B18}"/>
              </a:ext>
            </a:extLst>
          </p:cNvPr>
          <p:cNvSpPr>
            <a:spLocks noGrp="1"/>
          </p:cNvSpPr>
          <p:nvPr>
            <p:ph type="body" idx="18"/>
          </p:nvPr>
        </p:nvSpPr>
        <p:spPr>
          <a:xfrm>
            <a:off x="8035635" y="2548128"/>
            <a:ext cx="3318164" cy="634456"/>
          </a:xfrm>
        </p:spPr>
        <p:txBody>
          <a:bodyPr anchor="b">
            <a:noAutofit/>
          </a:bodyPr>
          <a:lstStyle>
            <a:lvl1pPr marL="0" indent="0">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Tree>
    <p:extLst>
      <p:ext uri="{BB962C8B-B14F-4D97-AF65-F5344CB8AC3E}">
        <p14:creationId xmlns:p14="http://schemas.microsoft.com/office/powerpoint/2010/main" val="30668581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9D3B4-19CE-DE40-B62A-F330147C84B7}"/>
              </a:ext>
            </a:extLst>
          </p:cNvPr>
          <p:cNvSpPr>
            <a:spLocks noGrp="1"/>
          </p:cNvSpPr>
          <p:nvPr>
            <p:ph type="title"/>
          </p:nvPr>
        </p:nvSpPr>
        <p:spPr>
          <a:xfrm>
            <a:off x="831850" y="1709738"/>
            <a:ext cx="7321550" cy="2852737"/>
          </a:xfrm>
        </p:spPr>
        <p:txBody>
          <a:bodyPr anchor="b">
            <a:normAutofit/>
          </a:bodyPr>
          <a:lstStyle>
            <a:lvl1pPr>
              <a:defRPr sz="4800" b="1" i="0">
                <a:solidFill>
                  <a:schemeClr val="accent3"/>
                </a:solidFill>
                <a:latin typeface="Poppins" pitchFamily="2" charset="77"/>
                <a:cs typeface="Poppins" pitchFamily="2" charset="77"/>
              </a:defRPr>
            </a:lvl1pPr>
          </a:lstStyle>
          <a:p>
            <a:r>
              <a:rPr lang="en-GB"/>
              <a:t>Click to edit Master title style</a:t>
            </a:r>
            <a:endParaRPr lang="en-FI"/>
          </a:p>
        </p:txBody>
      </p:sp>
    </p:spTree>
    <p:extLst>
      <p:ext uri="{BB962C8B-B14F-4D97-AF65-F5344CB8AC3E}">
        <p14:creationId xmlns:p14="http://schemas.microsoft.com/office/powerpoint/2010/main" val="39642255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and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24E29-9B90-FD4A-9713-7CB5D1D400F1}"/>
              </a:ext>
            </a:extLst>
          </p:cNvPr>
          <p:cNvSpPr>
            <a:spLocks noGrp="1"/>
          </p:cNvSpPr>
          <p:nvPr>
            <p:ph type="title"/>
          </p:nvPr>
        </p:nvSpPr>
        <p:spPr>
          <a:xfrm>
            <a:off x="839788" y="365125"/>
            <a:ext cx="5869125" cy="1325563"/>
          </a:xfrm>
        </p:spPr>
        <p:txBody>
          <a:bodyPr>
            <a:normAutofit/>
          </a:bodyPr>
          <a:lstStyle>
            <a:lvl1pPr>
              <a:defRPr sz="4400" b="1" i="0">
                <a:solidFill>
                  <a:schemeClr val="accent4"/>
                </a:solidFill>
                <a:latin typeface="Poppins" pitchFamily="2" charset="77"/>
                <a:cs typeface="Poppins" pitchFamily="2" charset="77"/>
              </a:defRPr>
            </a:lvl1pPr>
          </a:lstStyle>
          <a:p>
            <a:r>
              <a:rPr lang="en-GB"/>
              <a:t>Click to edit Master title style</a:t>
            </a:r>
            <a:endParaRPr lang="en-FI"/>
          </a:p>
        </p:txBody>
      </p:sp>
      <p:sp>
        <p:nvSpPr>
          <p:cNvPr id="3" name="Text Placeholder 2">
            <a:extLst>
              <a:ext uri="{FF2B5EF4-FFF2-40B4-BE49-F238E27FC236}">
                <a16:creationId xmlns:a16="http://schemas.microsoft.com/office/drawing/2014/main" id="{9AB611ED-F425-CF4F-ABD0-C2ACED731B81}"/>
              </a:ext>
            </a:extLst>
          </p:cNvPr>
          <p:cNvSpPr>
            <a:spLocks noGrp="1"/>
          </p:cNvSpPr>
          <p:nvPr>
            <p:ph type="body" idx="1"/>
          </p:nvPr>
        </p:nvSpPr>
        <p:spPr>
          <a:xfrm>
            <a:off x="839788" y="1681163"/>
            <a:ext cx="5869125" cy="823912"/>
          </a:xfrm>
        </p:spPr>
        <p:txBody>
          <a:bodyPr anchor="b">
            <a:normAutofit/>
          </a:bodyPr>
          <a:lstStyle>
            <a:lvl1pPr marL="0" indent="0">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42062B29-795F-EF44-9761-A4F23192D45A}"/>
              </a:ext>
            </a:extLst>
          </p:cNvPr>
          <p:cNvSpPr>
            <a:spLocks noGrp="1"/>
          </p:cNvSpPr>
          <p:nvPr>
            <p:ph sz="half" idx="2"/>
          </p:nvPr>
        </p:nvSpPr>
        <p:spPr>
          <a:xfrm>
            <a:off x="839788" y="2779775"/>
            <a:ext cx="5869125" cy="3409887"/>
          </a:xfrm>
        </p:spPr>
        <p:txBody>
          <a:bodyPr>
            <a:normAutofit/>
          </a:bodyPr>
          <a:lstStyle>
            <a:lvl1pPr>
              <a:defRPr sz="1800">
                <a:solidFill>
                  <a:schemeClr val="accent4"/>
                </a:solidFill>
              </a:defRPr>
            </a:lvl1pPr>
            <a:lvl2pPr>
              <a:defRPr sz="1600">
                <a:solidFill>
                  <a:schemeClr val="accent4"/>
                </a:solidFill>
              </a:defRPr>
            </a:lvl2pPr>
            <a:lvl3pPr>
              <a:defRPr sz="1400">
                <a:solidFill>
                  <a:schemeClr val="accent4"/>
                </a:solidFill>
              </a:defRPr>
            </a:lvl3pPr>
            <a:lvl4pPr>
              <a:defRPr sz="1200">
                <a:solidFill>
                  <a:schemeClr val="accent4"/>
                </a:solidFill>
              </a:defRPr>
            </a:lvl4pPr>
            <a:lvl5pPr>
              <a:defRPr sz="1200">
                <a:solidFill>
                  <a:schemeClr val="accent4"/>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
        <p:nvSpPr>
          <p:cNvPr id="6" name="Content Placeholder 5">
            <a:extLst>
              <a:ext uri="{FF2B5EF4-FFF2-40B4-BE49-F238E27FC236}">
                <a16:creationId xmlns:a16="http://schemas.microsoft.com/office/drawing/2014/main" id="{F60F872D-83FA-374B-BB75-9320A03941C6}"/>
              </a:ext>
            </a:extLst>
          </p:cNvPr>
          <p:cNvSpPr>
            <a:spLocks noGrp="1"/>
          </p:cNvSpPr>
          <p:nvPr>
            <p:ph sz="quarter" idx="4"/>
          </p:nvPr>
        </p:nvSpPr>
        <p:spPr>
          <a:xfrm>
            <a:off x="7008812" y="-9526"/>
            <a:ext cx="5183188" cy="6867525"/>
          </a:xfrm>
        </p:spPr>
        <p:txBody>
          <a:bodyPr/>
          <a:lstStyle>
            <a:lvl1pPr>
              <a:buNone/>
              <a:defRPr/>
            </a:lvl1pPr>
          </a:lstStyle>
          <a:p>
            <a:pPr lvl="0"/>
            <a:endParaRPr lang="en-FI"/>
          </a:p>
        </p:txBody>
      </p:sp>
      <p:sp>
        <p:nvSpPr>
          <p:cNvPr id="10" name="Date Placeholder 3">
            <a:extLst>
              <a:ext uri="{FF2B5EF4-FFF2-40B4-BE49-F238E27FC236}">
                <a16:creationId xmlns:a16="http://schemas.microsoft.com/office/drawing/2014/main" id="{0FA904CD-1699-8C4F-BB72-809D86F7A43E}"/>
              </a:ext>
            </a:extLst>
          </p:cNvPr>
          <p:cNvSpPr>
            <a:spLocks noGrp="1"/>
          </p:cNvSpPr>
          <p:nvPr>
            <p:ph type="dt" sz="half" idx="10"/>
          </p:nvPr>
        </p:nvSpPr>
        <p:spPr>
          <a:xfrm>
            <a:off x="4858750" y="6356350"/>
            <a:ext cx="3423402" cy="365125"/>
          </a:xfrm>
        </p:spPr>
        <p:txBody>
          <a:bodyPr/>
          <a:lstStyle>
            <a:lvl1pPr>
              <a:defRPr sz="1000" b="0" i="0">
                <a:latin typeface="Poppins Light" pitchFamily="2" charset="77"/>
                <a:cs typeface="Poppins Light" pitchFamily="2" charset="77"/>
              </a:defRPr>
            </a:lvl1pPr>
          </a:lstStyle>
          <a:p>
            <a:fld id="{F86E3D41-17F0-8D40-8664-79E89B956442}" type="datetime1">
              <a:rPr lang="fi-FI" smtClean="0"/>
              <a:t>16.9.2026</a:t>
            </a:fld>
            <a:endParaRPr lang="en-FI">
              <a:latin typeface="Poppins Light" pitchFamily="2" charset="77"/>
              <a:cs typeface="Poppins Light" pitchFamily="2" charset="77"/>
            </a:endParaRPr>
          </a:p>
        </p:txBody>
      </p:sp>
      <p:sp>
        <p:nvSpPr>
          <p:cNvPr id="11" name="Slide Number Placeholder 5">
            <a:extLst>
              <a:ext uri="{FF2B5EF4-FFF2-40B4-BE49-F238E27FC236}">
                <a16:creationId xmlns:a16="http://schemas.microsoft.com/office/drawing/2014/main" id="{2DE75EEA-CBD4-FC46-8DE4-D8D8819B07B5}"/>
              </a:ext>
            </a:extLst>
          </p:cNvPr>
          <p:cNvSpPr>
            <a:spLocks noGrp="1"/>
          </p:cNvSpPr>
          <p:nvPr>
            <p:ph type="sldNum" sz="quarter" idx="12"/>
          </p:nvPr>
        </p:nvSpPr>
        <p:spPr>
          <a:xfrm>
            <a:off x="10489324" y="6356350"/>
            <a:ext cx="864476" cy="365125"/>
          </a:xfrm>
        </p:spPr>
        <p:txBody>
          <a:bodyPr/>
          <a:lstStyle>
            <a:lvl1pPr>
              <a:defRPr sz="1000" b="0" i="0">
                <a:latin typeface="Poppins Light" pitchFamily="2" charset="77"/>
                <a:cs typeface="Poppins Light" pitchFamily="2" charset="77"/>
              </a:defRPr>
            </a:lvl1pPr>
          </a:lstStyle>
          <a:p>
            <a:fld id="{0DBA3EDB-2E27-3B4A-BA17-C91D3FFB199F}" type="slidenum">
              <a:rPr lang="en-FI" smtClean="0"/>
              <a:pPr/>
              <a:t>‹#›</a:t>
            </a:fld>
            <a:endParaRPr lang="en-FI" sz="1000"/>
          </a:p>
        </p:txBody>
      </p:sp>
      <p:sp>
        <p:nvSpPr>
          <p:cNvPr id="12" name="Footer Placeholder 4">
            <a:extLst>
              <a:ext uri="{FF2B5EF4-FFF2-40B4-BE49-F238E27FC236}">
                <a16:creationId xmlns:a16="http://schemas.microsoft.com/office/drawing/2014/main" id="{E7E219B3-B41F-244F-8ACC-200C268CDE94}"/>
              </a:ext>
            </a:extLst>
          </p:cNvPr>
          <p:cNvSpPr>
            <a:spLocks noGrp="1"/>
          </p:cNvSpPr>
          <p:nvPr>
            <p:ph type="ftr" sz="quarter" idx="11"/>
          </p:nvPr>
        </p:nvSpPr>
        <p:spPr>
          <a:xfrm>
            <a:off x="1828800" y="6356350"/>
            <a:ext cx="2932043" cy="365125"/>
          </a:xfrm>
        </p:spPr>
        <p:txBody>
          <a:bodyPr/>
          <a:lstStyle>
            <a:lvl1pPr algn="l">
              <a:defRPr sz="1000" b="0" i="0">
                <a:latin typeface="Poppins Light" pitchFamily="2" charset="77"/>
                <a:cs typeface="Poppins Light" pitchFamily="2" charset="77"/>
              </a:defRPr>
            </a:lvl1pPr>
          </a:lstStyle>
          <a:p>
            <a:r>
              <a:rPr lang="en-GB" sz="1000"/>
              <a:t>Smart Moves-esityspohja</a:t>
            </a:r>
            <a:endParaRPr lang="en-FI" sz="1000"/>
          </a:p>
        </p:txBody>
      </p:sp>
      <p:pic>
        <p:nvPicPr>
          <p:cNvPr id="13" name="Picture 12" descr="A picture containing plate, drawing&#10;&#10;Description automatically generated">
            <a:extLst>
              <a:ext uri="{FF2B5EF4-FFF2-40B4-BE49-F238E27FC236}">
                <a16:creationId xmlns:a16="http://schemas.microsoft.com/office/drawing/2014/main" id="{CB823CE3-5955-EE40-8057-CE62B1CB705D}"/>
              </a:ext>
            </a:extLst>
          </p:cNvPr>
          <p:cNvPicPr>
            <a:picLocks noChangeAspect="1"/>
          </p:cNvPicPr>
          <p:nvPr userDrawn="1"/>
        </p:nvPicPr>
        <p:blipFill>
          <a:blip r:embed="rId2"/>
          <a:stretch>
            <a:fillRect/>
          </a:stretch>
        </p:blipFill>
        <p:spPr>
          <a:xfrm>
            <a:off x="838200" y="6394912"/>
            <a:ext cx="682465" cy="288000"/>
          </a:xfrm>
          <a:prstGeom prst="rect">
            <a:avLst/>
          </a:prstGeom>
        </p:spPr>
      </p:pic>
    </p:spTree>
    <p:extLst>
      <p:ext uri="{BB962C8B-B14F-4D97-AF65-F5344CB8AC3E}">
        <p14:creationId xmlns:p14="http://schemas.microsoft.com/office/powerpoint/2010/main" val="42214269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24E29-9B90-FD4A-9713-7CB5D1D400F1}"/>
              </a:ext>
            </a:extLst>
          </p:cNvPr>
          <p:cNvSpPr>
            <a:spLocks noGrp="1"/>
          </p:cNvSpPr>
          <p:nvPr>
            <p:ph type="title" hasCustomPrompt="1"/>
          </p:nvPr>
        </p:nvSpPr>
        <p:spPr>
          <a:xfrm>
            <a:off x="839789" y="365125"/>
            <a:ext cx="3246787" cy="3642431"/>
          </a:xfrm>
        </p:spPr>
        <p:txBody>
          <a:bodyPr>
            <a:normAutofit/>
          </a:bodyPr>
          <a:lstStyle>
            <a:lvl1pPr>
              <a:defRPr sz="4400" b="1" i="0">
                <a:solidFill>
                  <a:schemeClr val="accent4"/>
                </a:solidFill>
                <a:latin typeface="Poppins" pitchFamily="2" charset="77"/>
                <a:cs typeface="Poppins" pitchFamily="2" charset="77"/>
              </a:defRPr>
            </a:lvl1pPr>
          </a:lstStyle>
          <a:p>
            <a:r>
              <a:rPr lang="en-GB"/>
              <a:t>Click to edit Master title style here</a:t>
            </a:r>
            <a:endParaRPr lang="en-FI"/>
          </a:p>
        </p:txBody>
      </p:sp>
      <p:sp>
        <p:nvSpPr>
          <p:cNvPr id="3" name="Text Placeholder 2">
            <a:extLst>
              <a:ext uri="{FF2B5EF4-FFF2-40B4-BE49-F238E27FC236}">
                <a16:creationId xmlns:a16="http://schemas.microsoft.com/office/drawing/2014/main" id="{9AB611ED-F425-CF4F-ABD0-C2ACED731B81}"/>
              </a:ext>
            </a:extLst>
          </p:cNvPr>
          <p:cNvSpPr>
            <a:spLocks noGrp="1"/>
          </p:cNvSpPr>
          <p:nvPr>
            <p:ph type="body" idx="1" hasCustomPrompt="1"/>
          </p:nvPr>
        </p:nvSpPr>
        <p:spPr>
          <a:xfrm>
            <a:off x="4459111" y="5780995"/>
            <a:ext cx="7392687" cy="365125"/>
          </a:xfrm>
        </p:spPr>
        <p:txBody>
          <a:bodyPr anchor="b">
            <a:noAutofit/>
          </a:bodyPr>
          <a:lstStyle>
            <a:lvl1pPr marL="0" indent="0">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Insert link here</a:t>
            </a:r>
          </a:p>
        </p:txBody>
      </p:sp>
      <p:sp>
        <p:nvSpPr>
          <p:cNvPr id="6" name="Content Placeholder 5">
            <a:extLst>
              <a:ext uri="{FF2B5EF4-FFF2-40B4-BE49-F238E27FC236}">
                <a16:creationId xmlns:a16="http://schemas.microsoft.com/office/drawing/2014/main" id="{F60F872D-83FA-374B-BB75-9320A03941C6}"/>
              </a:ext>
            </a:extLst>
          </p:cNvPr>
          <p:cNvSpPr>
            <a:spLocks noGrp="1"/>
          </p:cNvSpPr>
          <p:nvPr>
            <p:ph sz="quarter" idx="4" hasCustomPrompt="1"/>
          </p:nvPr>
        </p:nvSpPr>
        <p:spPr>
          <a:xfrm>
            <a:off x="4459111" y="1704622"/>
            <a:ext cx="7392687" cy="3866144"/>
          </a:xfrm>
        </p:spPr>
        <p:txBody>
          <a:bodyPr/>
          <a:lstStyle>
            <a:lvl1pPr>
              <a:buNone/>
              <a:defRPr/>
            </a:lvl1pPr>
          </a:lstStyle>
          <a:p>
            <a:pPr lvl="0"/>
            <a:r>
              <a:rPr lang="en-FI"/>
              <a:t>Embed video here</a:t>
            </a:r>
          </a:p>
        </p:txBody>
      </p:sp>
      <p:sp>
        <p:nvSpPr>
          <p:cNvPr id="10" name="Date Placeholder 3">
            <a:extLst>
              <a:ext uri="{FF2B5EF4-FFF2-40B4-BE49-F238E27FC236}">
                <a16:creationId xmlns:a16="http://schemas.microsoft.com/office/drawing/2014/main" id="{0FA904CD-1699-8C4F-BB72-809D86F7A43E}"/>
              </a:ext>
            </a:extLst>
          </p:cNvPr>
          <p:cNvSpPr>
            <a:spLocks noGrp="1"/>
          </p:cNvSpPr>
          <p:nvPr>
            <p:ph type="dt" sz="half" idx="10"/>
          </p:nvPr>
        </p:nvSpPr>
        <p:spPr>
          <a:xfrm>
            <a:off x="4858750" y="6356350"/>
            <a:ext cx="3423402" cy="365125"/>
          </a:xfrm>
        </p:spPr>
        <p:txBody>
          <a:bodyPr/>
          <a:lstStyle>
            <a:lvl1pPr>
              <a:defRPr sz="1000" b="0" i="0">
                <a:latin typeface="Poppins Light" pitchFamily="2" charset="77"/>
                <a:cs typeface="Poppins Light" pitchFamily="2" charset="77"/>
              </a:defRPr>
            </a:lvl1pPr>
          </a:lstStyle>
          <a:p>
            <a:fld id="{F86E3D41-17F0-8D40-8664-79E89B956442}" type="datetime1">
              <a:rPr lang="fi-FI" smtClean="0"/>
              <a:t>16.9.2026</a:t>
            </a:fld>
            <a:endParaRPr lang="en-FI">
              <a:latin typeface="Poppins Light" pitchFamily="2" charset="77"/>
              <a:cs typeface="Poppins Light" pitchFamily="2" charset="77"/>
            </a:endParaRPr>
          </a:p>
        </p:txBody>
      </p:sp>
      <p:sp>
        <p:nvSpPr>
          <p:cNvPr id="11" name="Slide Number Placeholder 5">
            <a:extLst>
              <a:ext uri="{FF2B5EF4-FFF2-40B4-BE49-F238E27FC236}">
                <a16:creationId xmlns:a16="http://schemas.microsoft.com/office/drawing/2014/main" id="{2DE75EEA-CBD4-FC46-8DE4-D8D8819B07B5}"/>
              </a:ext>
            </a:extLst>
          </p:cNvPr>
          <p:cNvSpPr>
            <a:spLocks noGrp="1"/>
          </p:cNvSpPr>
          <p:nvPr>
            <p:ph type="sldNum" sz="quarter" idx="12"/>
          </p:nvPr>
        </p:nvSpPr>
        <p:spPr>
          <a:xfrm>
            <a:off x="10489324" y="6356350"/>
            <a:ext cx="864476" cy="365125"/>
          </a:xfrm>
        </p:spPr>
        <p:txBody>
          <a:bodyPr/>
          <a:lstStyle>
            <a:lvl1pPr>
              <a:defRPr sz="1000" b="0" i="0">
                <a:latin typeface="Poppins Light" pitchFamily="2" charset="77"/>
                <a:cs typeface="Poppins Light" pitchFamily="2" charset="77"/>
              </a:defRPr>
            </a:lvl1pPr>
          </a:lstStyle>
          <a:p>
            <a:fld id="{0DBA3EDB-2E27-3B4A-BA17-C91D3FFB199F}" type="slidenum">
              <a:rPr lang="en-FI" smtClean="0"/>
              <a:pPr/>
              <a:t>‹#›</a:t>
            </a:fld>
            <a:endParaRPr lang="en-FI" sz="1000"/>
          </a:p>
        </p:txBody>
      </p:sp>
      <p:sp>
        <p:nvSpPr>
          <p:cNvPr id="12" name="Footer Placeholder 4">
            <a:extLst>
              <a:ext uri="{FF2B5EF4-FFF2-40B4-BE49-F238E27FC236}">
                <a16:creationId xmlns:a16="http://schemas.microsoft.com/office/drawing/2014/main" id="{E7E219B3-B41F-244F-8ACC-200C268CDE94}"/>
              </a:ext>
            </a:extLst>
          </p:cNvPr>
          <p:cNvSpPr>
            <a:spLocks noGrp="1"/>
          </p:cNvSpPr>
          <p:nvPr>
            <p:ph type="ftr" sz="quarter" idx="11"/>
          </p:nvPr>
        </p:nvSpPr>
        <p:spPr>
          <a:xfrm>
            <a:off x="1828800" y="6356350"/>
            <a:ext cx="2932043" cy="365125"/>
          </a:xfrm>
        </p:spPr>
        <p:txBody>
          <a:bodyPr/>
          <a:lstStyle>
            <a:lvl1pPr algn="l">
              <a:defRPr sz="1000" b="0" i="0">
                <a:latin typeface="Poppins Light" pitchFamily="2" charset="77"/>
                <a:cs typeface="Poppins Light" pitchFamily="2" charset="77"/>
              </a:defRPr>
            </a:lvl1pPr>
          </a:lstStyle>
          <a:p>
            <a:r>
              <a:rPr lang="en-GB" sz="1000"/>
              <a:t>Smart Moves-esityspohja</a:t>
            </a:r>
            <a:endParaRPr lang="en-FI" sz="1000"/>
          </a:p>
        </p:txBody>
      </p:sp>
      <p:pic>
        <p:nvPicPr>
          <p:cNvPr id="13" name="Picture 12" descr="A picture containing plate, drawing&#10;&#10;Description automatically generated">
            <a:extLst>
              <a:ext uri="{FF2B5EF4-FFF2-40B4-BE49-F238E27FC236}">
                <a16:creationId xmlns:a16="http://schemas.microsoft.com/office/drawing/2014/main" id="{CB823CE3-5955-EE40-8057-CE62B1CB705D}"/>
              </a:ext>
            </a:extLst>
          </p:cNvPr>
          <p:cNvPicPr>
            <a:picLocks noChangeAspect="1"/>
          </p:cNvPicPr>
          <p:nvPr userDrawn="1"/>
        </p:nvPicPr>
        <p:blipFill>
          <a:blip r:embed="rId2"/>
          <a:stretch>
            <a:fillRect/>
          </a:stretch>
        </p:blipFill>
        <p:spPr>
          <a:xfrm>
            <a:off x="838200" y="6394912"/>
            <a:ext cx="682465" cy="288000"/>
          </a:xfrm>
          <a:prstGeom prst="rect">
            <a:avLst/>
          </a:prstGeom>
        </p:spPr>
      </p:pic>
      <p:sp>
        <p:nvSpPr>
          <p:cNvPr id="14" name="Content Placeholder 3">
            <a:extLst>
              <a:ext uri="{FF2B5EF4-FFF2-40B4-BE49-F238E27FC236}">
                <a16:creationId xmlns:a16="http://schemas.microsoft.com/office/drawing/2014/main" id="{B017C6A9-14AB-C147-8B0F-DB5F9CC58BDE}"/>
              </a:ext>
            </a:extLst>
          </p:cNvPr>
          <p:cNvSpPr>
            <a:spLocks noGrp="1"/>
          </p:cNvSpPr>
          <p:nvPr>
            <p:ph sz="half" idx="2"/>
          </p:nvPr>
        </p:nvSpPr>
        <p:spPr>
          <a:xfrm>
            <a:off x="839789" y="4109156"/>
            <a:ext cx="3246788" cy="2036964"/>
          </a:xfrm>
        </p:spPr>
        <p:txBody>
          <a:bodyPr>
            <a:normAutofit/>
          </a:bodyPr>
          <a:lstStyle>
            <a:lvl1pPr algn="l">
              <a:buFont typeface="Arial" panose="020B0604020202020204" pitchFamily="34" charset="0"/>
              <a:buChar char="•"/>
              <a:defRPr sz="1600">
                <a:solidFill>
                  <a:schemeClr val="accent4"/>
                </a:solidFill>
              </a:defRPr>
            </a:lvl1pPr>
            <a:lvl2pPr>
              <a:defRPr sz="1600">
                <a:solidFill>
                  <a:schemeClr val="accent4"/>
                </a:solidFill>
              </a:defRPr>
            </a:lvl2pPr>
            <a:lvl3pPr>
              <a:defRPr sz="1400">
                <a:solidFill>
                  <a:schemeClr val="accent4"/>
                </a:solidFill>
              </a:defRPr>
            </a:lvl3pPr>
            <a:lvl4pPr>
              <a:defRPr sz="1200">
                <a:solidFill>
                  <a:schemeClr val="accent4"/>
                </a:solidFill>
              </a:defRPr>
            </a:lvl4pPr>
            <a:lvl5pPr>
              <a:defRPr sz="1200">
                <a:solidFill>
                  <a:schemeClr val="accent4"/>
                </a:solidFill>
              </a:defRPr>
            </a:lvl5pPr>
          </a:lstStyle>
          <a:p>
            <a:pPr lvl="0"/>
            <a:r>
              <a:rPr lang="en-GB"/>
              <a:t>Click to edit Master text styles</a:t>
            </a:r>
          </a:p>
          <a:p>
            <a:pPr lvl="0"/>
            <a:endParaRPr lang="en-GB"/>
          </a:p>
        </p:txBody>
      </p:sp>
    </p:spTree>
    <p:extLst>
      <p:ext uri="{BB962C8B-B14F-4D97-AF65-F5344CB8AC3E}">
        <p14:creationId xmlns:p14="http://schemas.microsoft.com/office/powerpoint/2010/main" val="10750276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and Picture 2 - Color">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24E29-9B90-FD4A-9713-7CB5D1D400F1}"/>
              </a:ext>
            </a:extLst>
          </p:cNvPr>
          <p:cNvSpPr>
            <a:spLocks noGrp="1"/>
          </p:cNvSpPr>
          <p:nvPr>
            <p:ph type="title"/>
          </p:nvPr>
        </p:nvSpPr>
        <p:spPr>
          <a:xfrm>
            <a:off x="839788" y="365125"/>
            <a:ext cx="9499028" cy="1658747"/>
          </a:xfrm>
        </p:spPr>
        <p:txBody>
          <a:bodyPr>
            <a:normAutofit/>
          </a:bodyPr>
          <a:lstStyle>
            <a:lvl1pPr>
              <a:defRPr sz="4400" b="1" i="0">
                <a:solidFill>
                  <a:schemeClr val="tx1"/>
                </a:solidFill>
                <a:latin typeface="Poppins" pitchFamily="2" charset="77"/>
                <a:cs typeface="Poppins" pitchFamily="2" charset="77"/>
              </a:defRPr>
            </a:lvl1pPr>
          </a:lstStyle>
          <a:p>
            <a:r>
              <a:rPr lang="en-GB"/>
              <a:t>Click to edit Master title style</a:t>
            </a:r>
            <a:endParaRPr lang="en-FI"/>
          </a:p>
        </p:txBody>
      </p:sp>
      <p:sp>
        <p:nvSpPr>
          <p:cNvPr id="4" name="Content Placeholder 3">
            <a:extLst>
              <a:ext uri="{FF2B5EF4-FFF2-40B4-BE49-F238E27FC236}">
                <a16:creationId xmlns:a16="http://schemas.microsoft.com/office/drawing/2014/main" id="{42062B29-795F-EF44-9761-A4F23192D45A}"/>
              </a:ext>
            </a:extLst>
          </p:cNvPr>
          <p:cNvSpPr>
            <a:spLocks noGrp="1"/>
          </p:cNvSpPr>
          <p:nvPr>
            <p:ph sz="half" idx="2"/>
          </p:nvPr>
        </p:nvSpPr>
        <p:spPr>
          <a:xfrm>
            <a:off x="839789" y="2779775"/>
            <a:ext cx="5256212" cy="3409887"/>
          </a:xfrm>
        </p:spPr>
        <p:txBody>
          <a:bodyPr>
            <a:normAutofit/>
          </a:bodyPr>
          <a:lstStyle>
            <a:lvl1pPr>
              <a:defRPr sz="1800">
                <a:solidFill>
                  <a:schemeClr val="accent3"/>
                </a:solidFill>
              </a:defRPr>
            </a:lvl1pPr>
            <a:lvl2pPr>
              <a:defRPr sz="1600">
                <a:solidFill>
                  <a:schemeClr val="accent3"/>
                </a:solidFill>
              </a:defRPr>
            </a:lvl2pPr>
            <a:lvl3pPr>
              <a:defRPr sz="1400">
                <a:solidFill>
                  <a:schemeClr val="accent3"/>
                </a:solidFill>
              </a:defRPr>
            </a:lvl3pPr>
            <a:lvl4pPr>
              <a:defRPr sz="1200">
                <a:solidFill>
                  <a:schemeClr val="accent3"/>
                </a:solidFill>
              </a:defRPr>
            </a:lvl4pPr>
            <a:lvl5pPr>
              <a:defRPr sz="1200">
                <a:solidFill>
                  <a:schemeClr val="accent3"/>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
        <p:nvSpPr>
          <p:cNvPr id="6" name="Content Placeholder 5">
            <a:extLst>
              <a:ext uri="{FF2B5EF4-FFF2-40B4-BE49-F238E27FC236}">
                <a16:creationId xmlns:a16="http://schemas.microsoft.com/office/drawing/2014/main" id="{F60F872D-83FA-374B-BB75-9320A03941C6}"/>
              </a:ext>
            </a:extLst>
          </p:cNvPr>
          <p:cNvSpPr>
            <a:spLocks noGrp="1"/>
          </p:cNvSpPr>
          <p:nvPr>
            <p:ph sz="quarter" idx="4"/>
          </p:nvPr>
        </p:nvSpPr>
        <p:spPr>
          <a:xfrm>
            <a:off x="6385667" y="-9526"/>
            <a:ext cx="5806333" cy="6867525"/>
          </a:xfrm>
        </p:spPr>
        <p:txBody>
          <a:bodyPr/>
          <a:lstStyle>
            <a:lvl1pPr>
              <a:buNone/>
              <a:defRPr/>
            </a:lvl1pPr>
          </a:lstStyle>
          <a:p>
            <a:pPr lvl="0"/>
            <a:endParaRPr lang="en-FI"/>
          </a:p>
        </p:txBody>
      </p:sp>
      <p:sp>
        <p:nvSpPr>
          <p:cNvPr id="10" name="Date Placeholder 3">
            <a:extLst>
              <a:ext uri="{FF2B5EF4-FFF2-40B4-BE49-F238E27FC236}">
                <a16:creationId xmlns:a16="http://schemas.microsoft.com/office/drawing/2014/main" id="{0FA904CD-1699-8C4F-BB72-809D86F7A43E}"/>
              </a:ext>
            </a:extLst>
          </p:cNvPr>
          <p:cNvSpPr>
            <a:spLocks noGrp="1"/>
          </p:cNvSpPr>
          <p:nvPr>
            <p:ph type="dt" sz="half" idx="10"/>
          </p:nvPr>
        </p:nvSpPr>
        <p:spPr>
          <a:xfrm>
            <a:off x="4858750" y="6356350"/>
            <a:ext cx="3423402" cy="365125"/>
          </a:xfrm>
        </p:spPr>
        <p:txBody>
          <a:bodyPr/>
          <a:lstStyle>
            <a:lvl1pPr>
              <a:defRPr sz="1000" b="0" i="0">
                <a:solidFill>
                  <a:schemeClr val="bg1"/>
                </a:solidFill>
                <a:latin typeface="Poppins Light" pitchFamily="2" charset="77"/>
                <a:cs typeface="Poppins Light" pitchFamily="2" charset="77"/>
              </a:defRPr>
            </a:lvl1pPr>
          </a:lstStyle>
          <a:p>
            <a:fld id="{F86E3D41-17F0-8D40-8664-79E89B956442}" type="datetime1">
              <a:rPr lang="fi-FI" smtClean="0"/>
              <a:pPr/>
              <a:t>16.9.2026</a:t>
            </a:fld>
            <a:endParaRPr lang="en-FI"/>
          </a:p>
        </p:txBody>
      </p:sp>
      <p:sp>
        <p:nvSpPr>
          <p:cNvPr id="11" name="Slide Number Placeholder 5">
            <a:extLst>
              <a:ext uri="{FF2B5EF4-FFF2-40B4-BE49-F238E27FC236}">
                <a16:creationId xmlns:a16="http://schemas.microsoft.com/office/drawing/2014/main" id="{2DE75EEA-CBD4-FC46-8DE4-D8D8819B07B5}"/>
              </a:ext>
            </a:extLst>
          </p:cNvPr>
          <p:cNvSpPr>
            <a:spLocks noGrp="1"/>
          </p:cNvSpPr>
          <p:nvPr>
            <p:ph type="sldNum" sz="quarter" idx="12"/>
          </p:nvPr>
        </p:nvSpPr>
        <p:spPr>
          <a:xfrm>
            <a:off x="10489324" y="6356350"/>
            <a:ext cx="864476" cy="365125"/>
          </a:xfrm>
        </p:spPr>
        <p:txBody>
          <a:bodyPr/>
          <a:lstStyle>
            <a:lvl1pPr>
              <a:defRPr sz="1000" b="0" i="0">
                <a:solidFill>
                  <a:schemeClr val="bg1"/>
                </a:solidFill>
                <a:latin typeface="Poppins Light" pitchFamily="2" charset="77"/>
                <a:cs typeface="Poppins Light" pitchFamily="2" charset="77"/>
              </a:defRPr>
            </a:lvl1pPr>
          </a:lstStyle>
          <a:p>
            <a:fld id="{0DBA3EDB-2E27-3B4A-BA17-C91D3FFB199F}" type="slidenum">
              <a:rPr lang="en-FI" smtClean="0"/>
              <a:pPr/>
              <a:t>‹#›</a:t>
            </a:fld>
            <a:endParaRPr lang="en-FI"/>
          </a:p>
        </p:txBody>
      </p:sp>
      <p:sp>
        <p:nvSpPr>
          <p:cNvPr id="12" name="Footer Placeholder 4">
            <a:extLst>
              <a:ext uri="{FF2B5EF4-FFF2-40B4-BE49-F238E27FC236}">
                <a16:creationId xmlns:a16="http://schemas.microsoft.com/office/drawing/2014/main" id="{E7E219B3-B41F-244F-8ACC-200C268CDE94}"/>
              </a:ext>
            </a:extLst>
          </p:cNvPr>
          <p:cNvSpPr>
            <a:spLocks noGrp="1"/>
          </p:cNvSpPr>
          <p:nvPr>
            <p:ph type="ftr" sz="quarter" idx="11"/>
          </p:nvPr>
        </p:nvSpPr>
        <p:spPr>
          <a:xfrm>
            <a:off x="1828800" y="6356350"/>
            <a:ext cx="2932043" cy="365125"/>
          </a:xfrm>
        </p:spPr>
        <p:txBody>
          <a:bodyPr/>
          <a:lstStyle>
            <a:lvl1pPr algn="l">
              <a:defRPr sz="1000" b="0" i="0">
                <a:solidFill>
                  <a:schemeClr val="bg1"/>
                </a:solidFill>
                <a:latin typeface="Poppins Light" pitchFamily="2" charset="77"/>
                <a:cs typeface="Poppins Light" pitchFamily="2" charset="77"/>
              </a:defRPr>
            </a:lvl1pPr>
          </a:lstStyle>
          <a:p>
            <a:r>
              <a:rPr lang="en-GB"/>
              <a:t>Smart Moves-</a:t>
            </a:r>
            <a:r>
              <a:rPr lang="en-GB" err="1"/>
              <a:t>esityspohja</a:t>
            </a:r>
            <a:endParaRPr lang="en-FI"/>
          </a:p>
        </p:txBody>
      </p:sp>
      <p:pic>
        <p:nvPicPr>
          <p:cNvPr id="15" name="Picture 14" descr="A picture containing drawing, plate&#10;&#10;Description automatically generated">
            <a:extLst>
              <a:ext uri="{FF2B5EF4-FFF2-40B4-BE49-F238E27FC236}">
                <a16:creationId xmlns:a16="http://schemas.microsoft.com/office/drawing/2014/main" id="{A700B124-37E3-F946-9354-88AD6B9620B9}"/>
              </a:ext>
            </a:extLst>
          </p:cNvPr>
          <p:cNvPicPr>
            <a:picLocks noChangeAspect="1"/>
          </p:cNvPicPr>
          <p:nvPr userDrawn="1"/>
        </p:nvPicPr>
        <p:blipFill>
          <a:blip r:embed="rId2"/>
          <a:stretch>
            <a:fillRect/>
          </a:stretch>
        </p:blipFill>
        <p:spPr>
          <a:xfrm>
            <a:off x="838200" y="6374924"/>
            <a:ext cx="682464" cy="288000"/>
          </a:xfrm>
          <a:prstGeom prst="rect">
            <a:avLst/>
          </a:prstGeom>
        </p:spPr>
      </p:pic>
    </p:spTree>
    <p:extLst>
      <p:ext uri="{BB962C8B-B14F-4D97-AF65-F5344CB8AC3E}">
        <p14:creationId xmlns:p14="http://schemas.microsoft.com/office/powerpoint/2010/main" val="2787868138"/>
      </p:ext>
    </p:extLst>
  </p:cSld>
  <p:clrMapOvr>
    <a:overrideClrMapping bg1="dk1" tx1="lt1" bg2="dk2" tx2="lt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and Picture 2 - Whit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24E29-9B90-FD4A-9713-7CB5D1D400F1}"/>
              </a:ext>
            </a:extLst>
          </p:cNvPr>
          <p:cNvSpPr>
            <a:spLocks noGrp="1"/>
          </p:cNvSpPr>
          <p:nvPr>
            <p:ph type="title"/>
          </p:nvPr>
        </p:nvSpPr>
        <p:spPr>
          <a:xfrm>
            <a:off x="839788" y="365125"/>
            <a:ext cx="9499028" cy="1658747"/>
          </a:xfrm>
        </p:spPr>
        <p:txBody>
          <a:bodyPr>
            <a:normAutofit/>
          </a:bodyPr>
          <a:lstStyle>
            <a:lvl1pPr>
              <a:defRPr sz="4400" b="1" i="0">
                <a:solidFill>
                  <a:schemeClr val="accent2"/>
                </a:solidFill>
                <a:latin typeface="Poppins" pitchFamily="2" charset="77"/>
                <a:cs typeface="Poppins" pitchFamily="2" charset="77"/>
              </a:defRPr>
            </a:lvl1pPr>
          </a:lstStyle>
          <a:p>
            <a:r>
              <a:rPr lang="en-GB"/>
              <a:t>Click to edit Master title style</a:t>
            </a:r>
            <a:endParaRPr lang="en-FI"/>
          </a:p>
        </p:txBody>
      </p:sp>
      <p:sp>
        <p:nvSpPr>
          <p:cNvPr id="4" name="Content Placeholder 3">
            <a:extLst>
              <a:ext uri="{FF2B5EF4-FFF2-40B4-BE49-F238E27FC236}">
                <a16:creationId xmlns:a16="http://schemas.microsoft.com/office/drawing/2014/main" id="{42062B29-795F-EF44-9761-A4F23192D45A}"/>
              </a:ext>
            </a:extLst>
          </p:cNvPr>
          <p:cNvSpPr>
            <a:spLocks noGrp="1"/>
          </p:cNvSpPr>
          <p:nvPr>
            <p:ph sz="half" idx="2"/>
          </p:nvPr>
        </p:nvSpPr>
        <p:spPr>
          <a:xfrm>
            <a:off x="839789" y="2779775"/>
            <a:ext cx="5256212" cy="3409887"/>
          </a:xfrm>
        </p:spPr>
        <p:txBody>
          <a:bodyPr>
            <a:normAutofit/>
          </a:bodyPr>
          <a:lstStyle>
            <a:lvl1pPr>
              <a:defRPr sz="1800">
                <a:solidFill>
                  <a:schemeClr val="accent4"/>
                </a:solidFill>
              </a:defRPr>
            </a:lvl1pPr>
            <a:lvl2pPr>
              <a:defRPr sz="1600">
                <a:solidFill>
                  <a:schemeClr val="accent4"/>
                </a:solidFill>
              </a:defRPr>
            </a:lvl2pPr>
            <a:lvl3pPr>
              <a:defRPr sz="1400">
                <a:solidFill>
                  <a:schemeClr val="accent4"/>
                </a:solidFill>
              </a:defRPr>
            </a:lvl3pPr>
            <a:lvl4pPr>
              <a:defRPr sz="1200">
                <a:solidFill>
                  <a:schemeClr val="accent4"/>
                </a:solidFill>
              </a:defRPr>
            </a:lvl4pPr>
            <a:lvl5pPr>
              <a:defRPr sz="1200">
                <a:solidFill>
                  <a:schemeClr val="accent4"/>
                </a:solidFill>
              </a:defRPr>
            </a:lvl5pPr>
          </a:lstStyle>
          <a:p>
            <a:pPr lvl="0"/>
            <a:r>
              <a:rPr lang="en-GB"/>
              <a:t>Click to edit Master text styles</a:t>
            </a:r>
          </a:p>
          <a:p>
            <a:pPr lvl="1"/>
            <a:r>
              <a:rPr lang="en-GB"/>
              <a:t>Second level</a:t>
            </a:r>
          </a:p>
        </p:txBody>
      </p:sp>
      <p:sp>
        <p:nvSpPr>
          <p:cNvPr id="6" name="Content Placeholder 5">
            <a:extLst>
              <a:ext uri="{FF2B5EF4-FFF2-40B4-BE49-F238E27FC236}">
                <a16:creationId xmlns:a16="http://schemas.microsoft.com/office/drawing/2014/main" id="{F60F872D-83FA-374B-BB75-9320A03941C6}"/>
              </a:ext>
            </a:extLst>
          </p:cNvPr>
          <p:cNvSpPr>
            <a:spLocks noGrp="1"/>
          </p:cNvSpPr>
          <p:nvPr>
            <p:ph sz="quarter" idx="4"/>
          </p:nvPr>
        </p:nvSpPr>
        <p:spPr>
          <a:xfrm>
            <a:off x="6385667" y="-9526"/>
            <a:ext cx="5806333" cy="6867525"/>
          </a:xfrm>
        </p:spPr>
        <p:txBody>
          <a:bodyPr/>
          <a:lstStyle>
            <a:lvl1pPr>
              <a:buNone/>
              <a:defRPr/>
            </a:lvl1pPr>
          </a:lstStyle>
          <a:p>
            <a:pPr lvl="0"/>
            <a:endParaRPr lang="en-FI"/>
          </a:p>
        </p:txBody>
      </p:sp>
      <p:pic>
        <p:nvPicPr>
          <p:cNvPr id="9" name="Picture 8" descr="A picture containing plate, drawing&#10;&#10;Description automatically generated">
            <a:extLst>
              <a:ext uri="{FF2B5EF4-FFF2-40B4-BE49-F238E27FC236}">
                <a16:creationId xmlns:a16="http://schemas.microsoft.com/office/drawing/2014/main" id="{38BA78C6-88A6-824F-BE15-7D8EEA0FD8DA}"/>
              </a:ext>
            </a:extLst>
          </p:cNvPr>
          <p:cNvPicPr>
            <a:picLocks noChangeAspect="1"/>
          </p:cNvPicPr>
          <p:nvPr userDrawn="1"/>
        </p:nvPicPr>
        <p:blipFill>
          <a:blip r:embed="rId2"/>
          <a:stretch>
            <a:fillRect/>
          </a:stretch>
        </p:blipFill>
        <p:spPr>
          <a:xfrm>
            <a:off x="838200" y="6394912"/>
            <a:ext cx="682465" cy="288000"/>
          </a:xfrm>
          <a:prstGeom prst="rect">
            <a:avLst/>
          </a:prstGeom>
        </p:spPr>
      </p:pic>
      <p:sp>
        <p:nvSpPr>
          <p:cNvPr id="13" name="Date Placeholder 3">
            <a:extLst>
              <a:ext uri="{FF2B5EF4-FFF2-40B4-BE49-F238E27FC236}">
                <a16:creationId xmlns:a16="http://schemas.microsoft.com/office/drawing/2014/main" id="{FAC97A3F-EC41-854A-A502-7196F4DBC5CE}"/>
              </a:ext>
            </a:extLst>
          </p:cNvPr>
          <p:cNvSpPr>
            <a:spLocks noGrp="1"/>
          </p:cNvSpPr>
          <p:nvPr>
            <p:ph type="dt" sz="half" idx="10"/>
          </p:nvPr>
        </p:nvSpPr>
        <p:spPr>
          <a:xfrm>
            <a:off x="4858750" y="6356350"/>
            <a:ext cx="3423402" cy="365125"/>
          </a:xfrm>
        </p:spPr>
        <p:txBody>
          <a:bodyPr/>
          <a:lstStyle>
            <a:lvl1pPr>
              <a:defRPr sz="1000" b="0" i="0">
                <a:latin typeface="Poppins Light" pitchFamily="2" charset="77"/>
                <a:cs typeface="Poppins Light" pitchFamily="2" charset="77"/>
              </a:defRPr>
            </a:lvl1pPr>
          </a:lstStyle>
          <a:p>
            <a:fld id="{F86E3D41-17F0-8D40-8664-79E89B956442}" type="datetime1">
              <a:rPr lang="fi-FI" smtClean="0"/>
              <a:t>16.9.2026</a:t>
            </a:fld>
            <a:endParaRPr lang="en-FI">
              <a:latin typeface="Poppins Light" pitchFamily="2" charset="77"/>
              <a:cs typeface="Poppins Light" pitchFamily="2" charset="77"/>
            </a:endParaRPr>
          </a:p>
        </p:txBody>
      </p:sp>
      <p:sp>
        <p:nvSpPr>
          <p:cNvPr id="14" name="Slide Number Placeholder 5">
            <a:extLst>
              <a:ext uri="{FF2B5EF4-FFF2-40B4-BE49-F238E27FC236}">
                <a16:creationId xmlns:a16="http://schemas.microsoft.com/office/drawing/2014/main" id="{6534AF29-7A63-3444-ABC3-9BFD375DA11C}"/>
              </a:ext>
            </a:extLst>
          </p:cNvPr>
          <p:cNvSpPr>
            <a:spLocks noGrp="1"/>
          </p:cNvSpPr>
          <p:nvPr>
            <p:ph type="sldNum" sz="quarter" idx="12"/>
          </p:nvPr>
        </p:nvSpPr>
        <p:spPr>
          <a:xfrm>
            <a:off x="10489324" y="6356350"/>
            <a:ext cx="864476" cy="365125"/>
          </a:xfrm>
        </p:spPr>
        <p:txBody>
          <a:bodyPr/>
          <a:lstStyle>
            <a:lvl1pPr>
              <a:defRPr sz="1000" b="0" i="0">
                <a:latin typeface="Poppins Light" pitchFamily="2" charset="77"/>
                <a:cs typeface="Poppins Light" pitchFamily="2" charset="77"/>
              </a:defRPr>
            </a:lvl1pPr>
          </a:lstStyle>
          <a:p>
            <a:fld id="{0DBA3EDB-2E27-3B4A-BA17-C91D3FFB199F}" type="slidenum">
              <a:rPr lang="en-FI" smtClean="0"/>
              <a:pPr/>
              <a:t>‹#›</a:t>
            </a:fld>
            <a:endParaRPr lang="en-FI" sz="1000"/>
          </a:p>
        </p:txBody>
      </p:sp>
      <p:sp>
        <p:nvSpPr>
          <p:cNvPr id="16" name="Footer Placeholder 4">
            <a:extLst>
              <a:ext uri="{FF2B5EF4-FFF2-40B4-BE49-F238E27FC236}">
                <a16:creationId xmlns:a16="http://schemas.microsoft.com/office/drawing/2014/main" id="{96EA7747-5585-0846-B0B9-85EB459DC324}"/>
              </a:ext>
            </a:extLst>
          </p:cNvPr>
          <p:cNvSpPr>
            <a:spLocks noGrp="1"/>
          </p:cNvSpPr>
          <p:nvPr>
            <p:ph type="ftr" sz="quarter" idx="11"/>
          </p:nvPr>
        </p:nvSpPr>
        <p:spPr>
          <a:xfrm>
            <a:off x="1828800" y="6356350"/>
            <a:ext cx="2932043" cy="365125"/>
          </a:xfrm>
        </p:spPr>
        <p:txBody>
          <a:bodyPr/>
          <a:lstStyle>
            <a:lvl1pPr algn="l">
              <a:defRPr sz="1000" b="0" i="0">
                <a:latin typeface="Poppins Light" pitchFamily="2" charset="77"/>
                <a:cs typeface="Poppins Light" pitchFamily="2" charset="77"/>
              </a:defRPr>
            </a:lvl1pPr>
          </a:lstStyle>
          <a:p>
            <a:r>
              <a:rPr lang="en-GB" sz="1000"/>
              <a:t>Smart Moves-esityspohja</a:t>
            </a:r>
            <a:endParaRPr lang="en-FI" sz="1000"/>
          </a:p>
        </p:txBody>
      </p:sp>
    </p:spTree>
    <p:extLst>
      <p:ext uri="{BB962C8B-B14F-4D97-AF65-F5344CB8AC3E}">
        <p14:creationId xmlns:p14="http://schemas.microsoft.com/office/powerpoint/2010/main" val="2249381877"/>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 You Slid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9D3B4-19CE-DE40-B62A-F330147C84B7}"/>
              </a:ext>
            </a:extLst>
          </p:cNvPr>
          <p:cNvSpPr>
            <a:spLocks noGrp="1"/>
          </p:cNvSpPr>
          <p:nvPr>
            <p:ph type="title" hasCustomPrompt="1"/>
          </p:nvPr>
        </p:nvSpPr>
        <p:spPr>
          <a:xfrm>
            <a:off x="831850" y="2151939"/>
            <a:ext cx="7321550" cy="1277061"/>
          </a:xfrm>
        </p:spPr>
        <p:txBody>
          <a:bodyPr anchor="b">
            <a:normAutofit/>
          </a:bodyPr>
          <a:lstStyle>
            <a:lvl1pPr>
              <a:defRPr sz="6000" b="1" i="0">
                <a:solidFill>
                  <a:schemeClr val="tx1"/>
                </a:solidFill>
                <a:latin typeface="Poppins" pitchFamily="2" charset="77"/>
                <a:cs typeface="Poppins" pitchFamily="2" charset="77"/>
              </a:defRPr>
            </a:lvl1pPr>
          </a:lstStyle>
          <a:p>
            <a:r>
              <a:rPr lang="en-GB"/>
              <a:t>Thank you text!</a:t>
            </a:r>
            <a:endParaRPr lang="en-FI"/>
          </a:p>
        </p:txBody>
      </p:sp>
      <p:sp>
        <p:nvSpPr>
          <p:cNvPr id="4" name="Content Placeholder 3">
            <a:extLst>
              <a:ext uri="{FF2B5EF4-FFF2-40B4-BE49-F238E27FC236}">
                <a16:creationId xmlns:a16="http://schemas.microsoft.com/office/drawing/2014/main" id="{C352927A-4C5D-8740-9A5D-F95E11E3CB2F}"/>
              </a:ext>
            </a:extLst>
          </p:cNvPr>
          <p:cNvSpPr>
            <a:spLocks noGrp="1"/>
          </p:cNvSpPr>
          <p:nvPr>
            <p:ph sz="half" idx="2" hasCustomPrompt="1"/>
          </p:nvPr>
        </p:nvSpPr>
        <p:spPr>
          <a:xfrm>
            <a:off x="839788" y="3713356"/>
            <a:ext cx="7321550" cy="2476306"/>
          </a:xfrm>
        </p:spPr>
        <p:txBody>
          <a:bodyPr>
            <a:normAutofit/>
          </a:bodyPr>
          <a:lstStyle>
            <a:lvl1pPr>
              <a:buNone/>
              <a:defRPr sz="1800">
                <a:solidFill>
                  <a:schemeClr val="tx1"/>
                </a:solidFill>
              </a:defRPr>
            </a:lvl1pPr>
            <a:lvl2pPr>
              <a:defRPr sz="1600">
                <a:solidFill>
                  <a:schemeClr val="accent4"/>
                </a:solidFill>
              </a:defRPr>
            </a:lvl2pPr>
            <a:lvl3pPr>
              <a:defRPr sz="1400">
                <a:solidFill>
                  <a:schemeClr val="accent4"/>
                </a:solidFill>
              </a:defRPr>
            </a:lvl3pPr>
            <a:lvl4pPr>
              <a:defRPr sz="1200">
                <a:solidFill>
                  <a:schemeClr val="accent4"/>
                </a:solidFill>
              </a:defRPr>
            </a:lvl4pPr>
            <a:lvl5pPr>
              <a:defRPr sz="1200">
                <a:solidFill>
                  <a:schemeClr val="accent4"/>
                </a:solidFill>
              </a:defRPr>
            </a:lvl5pPr>
          </a:lstStyle>
          <a:p>
            <a:pPr lvl="0"/>
            <a:r>
              <a:rPr lang="en-GB"/>
              <a:t>Name</a:t>
            </a:r>
          </a:p>
          <a:p>
            <a:pPr lvl="0"/>
            <a:r>
              <a:rPr lang="en-GB"/>
              <a:t>Email</a:t>
            </a:r>
          </a:p>
          <a:p>
            <a:pPr lvl="0"/>
            <a:endParaRPr lang="en-GB"/>
          </a:p>
        </p:txBody>
      </p:sp>
      <p:pic>
        <p:nvPicPr>
          <p:cNvPr id="5" name="Picture 4" descr="A close up of a logo&#10;&#10;Description automatically generated">
            <a:extLst>
              <a:ext uri="{FF2B5EF4-FFF2-40B4-BE49-F238E27FC236}">
                <a16:creationId xmlns:a16="http://schemas.microsoft.com/office/drawing/2014/main" id="{25A13641-C7FD-9A49-87F1-04296B91A5DA}"/>
              </a:ext>
            </a:extLst>
          </p:cNvPr>
          <p:cNvPicPr>
            <a:picLocks noChangeAspect="1"/>
          </p:cNvPicPr>
          <p:nvPr userDrawn="1"/>
        </p:nvPicPr>
        <p:blipFill>
          <a:blip r:embed="rId2"/>
          <a:stretch>
            <a:fillRect/>
          </a:stretch>
        </p:blipFill>
        <p:spPr>
          <a:xfrm>
            <a:off x="411144" y="452063"/>
            <a:ext cx="420706" cy="430267"/>
          </a:xfrm>
          <a:prstGeom prst="rect">
            <a:avLst/>
          </a:prstGeom>
        </p:spPr>
      </p:pic>
      <p:pic>
        <p:nvPicPr>
          <p:cNvPr id="6" name="Picture 5" descr="Shape, circle&#10;&#10;Description automatically generated">
            <a:extLst>
              <a:ext uri="{FF2B5EF4-FFF2-40B4-BE49-F238E27FC236}">
                <a16:creationId xmlns:a16="http://schemas.microsoft.com/office/drawing/2014/main" id="{F6359E0E-1AEF-0E4E-ABD5-5C13581E47B9}"/>
              </a:ext>
            </a:extLst>
          </p:cNvPr>
          <p:cNvPicPr>
            <a:picLocks noChangeAspect="1"/>
          </p:cNvPicPr>
          <p:nvPr userDrawn="1"/>
        </p:nvPicPr>
        <p:blipFill>
          <a:blip r:embed="rId3"/>
          <a:stretch>
            <a:fillRect/>
          </a:stretch>
        </p:blipFill>
        <p:spPr>
          <a:xfrm>
            <a:off x="1170808" y="440415"/>
            <a:ext cx="397827" cy="418229"/>
          </a:xfrm>
          <a:prstGeom prst="rect">
            <a:avLst/>
          </a:prstGeom>
        </p:spPr>
      </p:pic>
      <p:pic>
        <p:nvPicPr>
          <p:cNvPr id="7" name="Picture 6" descr="A close up of a hanger&#10;&#10;Description automatically generated">
            <a:extLst>
              <a:ext uri="{FF2B5EF4-FFF2-40B4-BE49-F238E27FC236}">
                <a16:creationId xmlns:a16="http://schemas.microsoft.com/office/drawing/2014/main" id="{E1DAD351-D316-5749-ADB6-003CAA2A8D08}"/>
              </a:ext>
            </a:extLst>
          </p:cNvPr>
          <p:cNvPicPr>
            <a:picLocks noChangeAspect="1"/>
          </p:cNvPicPr>
          <p:nvPr userDrawn="1"/>
        </p:nvPicPr>
        <p:blipFill>
          <a:blip r:embed="rId4"/>
          <a:stretch>
            <a:fillRect/>
          </a:stretch>
        </p:blipFill>
        <p:spPr>
          <a:xfrm rot="622565">
            <a:off x="1511258" y="-58562"/>
            <a:ext cx="1526193" cy="429242"/>
          </a:xfrm>
          <a:prstGeom prst="rect">
            <a:avLst/>
          </a:prstGeom>
        </p:spPr>
      </p:pic>
      <p:pic>
        <p:nvPicPr>
          <p:cNvPr id="8" name="Picture 7" descr="A close up of a sign&#10;&#10;Description automatically generated">
            <a:extLst>
              <a:ext uri="{FF2B5EF4-FFF2-40B4-BE49-F238E27FC236}">
                <a16:creationId xmlns:a16="http://schemas.microsoft.com/office/drawing/2014/main" id="{33979507-D41A-FC4B-912A-4FFF83CAA0F1}"/>
              </a:ext>
            </a:extLst>
          </p:cNvPr>
          <p:cNvPicPr>
            <a:picLocks noChangeAspect="1"/>
          </p:cNvPicPr>
          <p:nvPr userDrawn="1"/>
        </p:nvPicPr>
        <p:blipFill>
          <a:blip r:embed="rId5"/>
          <a:stretch>
            <a:fillRect/>
          </a:stretch>
        </p:blipFill>
        <p:spPr>
          <a:xfrm>
            <a:off x="1889954" y="499336"/>
            <a:ext cx="541702" cy="515491"/>
          </a:xfrm>
          <a:prstGeom prst="rect">
            <a:avLst/>
          </a:prstGeom>
        </p:spPr>
      </p:pic>
      <p:pic>
        <p:nvPicPr>
          <p:cNvPr id="9" name="Picture 8" descr="Icon&#10;&#10;Description automatically generated">
            <a:extLst>
              <a:ext uri="{FF2B5EF4-FFF2-40B4-BE49-F238E27FC236}">
                <a16:creationId xmlns:a16="http://schemas.microsoft.com/office/drawing/2014/main" id="{D9458B9B-0B88-634A-9700-C6A217A281D1}"/>
              </a:ext>
            </a:extLst>
          </p:cNvPr>
          <p:cNvPicPr>
            <a:picLocks noChangeAspect="1"/>
          </p:cNvPicPr>
          <p:nvPr userDrawn="1"/>
        </p:nvPicPr>
        <p:blipFill>
          <a:blip r:embed="rId6"/>
          <a:stretch>
            <a:fillRect/>
          </a:stretch>
        </p:blipFill>
        <p:spPr>
          <a:xfrm>
            <a:off x="1095371" y="1047057"/>
            <a:ext cx="365440" cy="426347"/>
          </a:xfrm>
          <a:prstGeom prst="rect">
            <a:avLst/>
          </a:prstGeom>
        </p:spPr>
      </p:pic>
      <p:pic>
        <p:nvPicPr>
          <p:cNvPr id="10" name="Picture 9" descr="Icon&#10;&#10;Description automatically generated">
            <a:extLst>
              <a:ext uri="{FF2B5EF4-FFF2-40B4-BE49-F238E27FC236}">
                <a16:creationId xmlns:a16="http://schemas.microsoft.com/office/drawing/2014/main" id="{300C3225-0E3F-A74A-9E75-08D6526BC9B8}"/>
              </a:ext>
            </a:extLst>
          </p:cNvPr>
          <p:cNvPicPr>
            <a:picLocks noChangeAspect="1"/>
          </p:cNvPicPr>
          <p:nvPr userDrawn="1"/>
        </p:nvPicPr>
        <p:blipFill>
          <a:blip r:embed="rId7"/>
          <a:stretch>
            <a:fillRect/>
          </a:stretch>
        </p:blipFill>
        <p:spPr>
          <a:xfrm rot="6121314">
            <a:off x="214648" y="1103281"/>
            <a:ext cx="576510" cy="855757"/>
          </a:xfrm>
          <a:prstGeom prst="rect">
            <a:avLst/>
          </a:prstGeom>
        </p:spPr>
      </p:pic>
      <p:pic>
        <p:nvPicPr>
          <p:cNvPr id="11" name="Picture 10" descr="Icon&#10;&#10;Description automatically generated">
            <a:extLst>
              <a:ext uri="{FF2B5EF4-FFF2-40B4-BE49-F238E27FC236}">
                <a16:creationId xmlns:a16="http://schemas.microsoft.com/office/drawing/2014/main" id="{7126F31E-BFE1-3B41-AFE0-839CFB99DA8D}"/>
              </a:ext>
            </a:extLst>
          </p:cNvPr>
          <p:cNvPicPr>
            <a:picLocks noChangeAspect="1"/>
          </p:cNvPicPr>
          <p:nvPr userDrawn="1"/>
        </p:nvPicPr>
        <p:blipFill>
          <a:blip r:embed="rId6"/>
          <a:stretch>
            <a:fillRect/>
          </a:stretch>
        </p:blipFill>
        <p:spPr>
          <a:xfrm rot="8721730">
            <a:off x="-71657" y="950803"/>
            <a:ext cx="376898" cy="439714"/>
          </a:xfrm>
          <a:prstGeom prst="rect">
            <a:avLst/>
          </a:prstGeom>
        </p:spPr>
      </p:pic>
      <p:pic>
        <p:nvPicPr>
          <p:cNvPr id="12" name="Picture 11" descr="A close up of a logo&#10;&#10;Description automatically generated">
            <a:extLst>
              <a:ext uri="{FF2B5EF4-FFF2-40B4-BE49-F238E27FC236}">
                <a16:creationId xmlns:a16="http://schemas.microsoft.com/office/drawing/2014/main" id="{4B050F5D-5E32-0A40-A41A-55D32782F508}"/>
              </a:ext>
            </a:extLst>
          </p:cNvPr>
          <p:cNvPicPr>
            <a:picLocks noChangeAspect="1"/>
          </p:cNvPicPr>
          <p:nvPr userDrawn="1"/>
        </p:nvPicPr>
        <p:blipFill>
          <a:blip r:embed="rId2"/>
          <a:stretch>
            <a:fillRect/>
          </a:stretch>
        </p:blipFill>
        <p:spPr>
          <a:xfrm rot="8745789">
            <a:off x="-105637" y="1833743"/>
            <a:ext cx="506669" cy="518183"/>
          </a:xfrm>
          <a:prstGeom prst="rect">
            <a:avLst/>
          </a:prstGeom>
        </p:spPr>
      </p:pic>
      <p:pic>
        <p:nvPicPr>
          <p:cNvPr id="13" name="Picture 12" descr="A close up of a sign&#10;&#10;Description automatically generated">
            <a:extLst>
              <a:ext uri="{FF2B5EF4-FFF2-40B4-BE49-F238E27FC236}">
                <a16:creationId xmlns:a16="http://schemas.microsoft.com/office/drawing/2014/main" id="{8B7074A2-6339-EA40-B91D-AA7224246273}"/>
              </a:ext>
            </a:extLst>
          </p:cNvPr>
          <p:cNvPicPr>
            <a:picLocks noChangeAspect="1"/>
          </p:cNvPicPr>
          <p:nvPr userDrawn="1"/>
        </p:nvPicPr>
        <p:blipFill>
          <a:blip r:embed="rId5"/>
          <a:stretch>
            <a:fillRect/>
          </a:stretch>
        </p:blipFill>
        <p:spPr>
          <a:xfrm rot="4531596">
            <a:off x="-280324" y="119330"/>
            <a:ext cx="541702" cy="515491"/>
          </a:xfrm>
          <a:prstGeom prst="rect">
            <a:avLst/>
          </a:prstGeom>
        </p:spPr>
      </p:pic>
      <p:pic>
        <p:nvPicPr>
          <p:cNvPr id="14" name="Picture 13" descr="Icon&#10;&#10;Description automatically generated">
            <a:extLst>
              <a:ext uri="{FF2B5EF4-FFF2-40B4-BE49-F238E27FC236}">
                <a16:creationId xmlns:a16="http://schemas.microsoft.com/office/drawing/2014/main" id="{DA331302-EE98-1A4E-808F-6F803384E5E4}"/>
              </a:ext>
            </a:extLst>
          </p:cNvPr>
          <p:cNvPicPr>
            <a:picLocks noChangeAspect="1"/>
          </p:cNvPicPr>
          <p:nvPr userDrawn="1"/>
        </p:nvPicPr>
        <p:blipFill>
          <a:blip r:embed="rId7"/>
          <a:stretch>
            <a:fillRect/>
          </a:stretch>
        </p:blipFill>
        <p:spPr>
          <a:xfrm rot="12012779">
            <a:off x="778486" y="-477273"/>
            <a:ext cx="576510" cy="855757"/>
          </a:xfrm>
          <a:prstGeom prst="rect">
            <a:avLst/>
          </a:prstGeom>
        </p:spPr>
      </p:pic>
      <p:pic>
        <p:nvPicPr>
          <p:cNvPr id="16" name="Picture 15" descr="Shape, circle&#10;&#10;Description automatically generated">
            <a:extLst>
              <a:ext uri="{FF2B5EF4-FFF2-40B4-BE49-F238E27FC236}">
                <a16:creationId xmlns:a16="http://schemas.microsoft.com/office/drawing/2014/main" id="{B6D51F3B-FAE7-F14A-8918-5850A482FE8D}"/>
              </a:ext>
            </a:extLst>
          </p:cNvPr>
          <p:cNvPicPr>
            <a:picLocks noChangeAspect="1"/>
          </p:cNvPicPr>
          <p:nvPr userDrawn="1"/>
        </p:nvPicPr>
        <p:blipFill>
          <a:blip r:embed="rId3"/>
          <a:stretch>
            <a:fillRect/>
          </a:stretch>
        </p:blipFill>
        <p:spPr>
          <a:xfrm rot="3449211">
            <a:off x="3205157" y="-209115"/>
            <a:ext cx="541702" cy="418229"/>
          </a:xfrm>
          <a:prstGeom prst="rect">
            <a:avLst/>
          </a:prstGeom>
        </p:spPr>
      </p:pic>
      <p:pic>
        <p:nvPicPr>
          <p:cNvPr id="17" name="Picture 16" descr="A picture containing drawing, plate&#10;&#10;Description automatically generated">
            <a:extLst>
              <a:ext uri="{FF2B5EF4-FFF2-40B4-BE49-F238E27FC236}">
                <a16:creationId xmlns:a16="http://schemas.microsoft.com/office/drawing/2014/main" id="{8A196AC3-5BED-6A42-AFEA-45044A29780D}"/>
              </a:ext>
            </a:extLst>
          </p:cNvPr>
          <p:cNvPicPr>
            <a:picLocks noChangeAspect="1"/>
          </p:cNvPicPr>
          <p:nvPr userDrawn="1"/>
        </p:nvPicPr>
        <p:blipFill>
          <a:blip r:embed="rId8"/>
          <a:stretch>
            <a:fillRect/>
          </a:stretch>
        </p:blipFill>
        <p:spPr>
          <a:xfrm>
            <a:off x="8929131" y="2234074"/>
            <a:ext cx="2636942" cy="1112789"/>
          </a:xfrm>
          <a:prstGeom prst="rect">
            <a:avLst/>
          </a:prstGeom>
        </p:spPr>
      </p:pic>
    </p:spTree>
    <p:extLst>
      <p:ext uri="{BB962C8B-B14F-4D97-AF65-F5344CB8AC3E}">
        <p14:creationId xmlns:p14="http://schemas.microsoft.com/office/powerpoint/2010/main" val="294084420"/>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1800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DF0213D-823A-C048-B4BF-28BC3F37A0E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FI"/>
          </a:p>
        </p:txBody>
      </p:sp>
      <p:sp>
        <p:nvSpPr>
          <p:cNvPr id="3" name="Text Placeholder 2">
            <a:extLst>
              <a:ext uri="{FF2B5EF4-FFF2-40B4-BE49-F238E27FC236}">
                <a16:creationId xmlns:a16="http://schemas.microsoft.com/office/drawing/2014/main" id="{F1552248-6CC4-584C-887E-BE180EB38FE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I"/>
          </a:p>
        </p:txBody>
      </p:sp>
      <p:sp>
        <p:nvSpPr>
          <p:cNvPr id="4" name="Date Placeholder 3">
            <a:extLst>
              <a:ext uri="{FF2B5EF4-FFF2-40B4-BE49-F238E27FC236}">
                <a16:creationId xmlns:a16="http://schemas.microsoft.com/office/drawing/2014/main" id="{DA707748-6B3F-3249-9FDD-2856E86DBEE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Poppins" pitchFamily="2" charset="77"/>
                <a:cs typeface="Poppins" pitchFamily="2" charset="77"/>
              </a:defRPr>
            </a:lvl1pPr>
          </a:lstStyle>
          <a:p>
            <a:fld id="{7068EEFB-4C45-6D4D-89B1-45533C4823E4}" type="datetime1">
              <a:rPr lang="fi-FI" smtClean="0"/>
              <a:t>16.9.2026</a:t>
            </a:fld>
            <a:endParaRPr lang="en-FI">
              <a:latin typeface="Poppins" pitchFamily="2" charset="77"/>
              <a:cs typeface="Poppins" pitchFamily="2" charset="77"/>
            </a:endParaRPr>
          </a:p>
        </p:txBody>
      </p:sp>
      <p:sp>
        <p:nvSpPr>
          <p:cNvPr id="5" name="Footer Placeholder 4">
            <a:extLst>
              <a:ext uri="{FF2B5EF4-FFF2-40B4-BE49-F238E27FC236}">
                <a16:creationId xmlns:a16="http://schemas.microsoft.com/office/drawing/2014/main" id="{1AE54667-723D-2F48-B69D-F0C780611A0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Poppins" pitchFamily="2" charset="77"/>
                <a:cs typeface="Poppins" pitchFamily="2" charset="77"/>
              </a:defRPr>
            </a:lvl1pPr>
          </a:lstStyle>
          <a:p>
            <a:r>
              <a:rPr lang="en-GB">
                <a:latin typeface="Poppins" pitchFamily="2" charset="77"/>
                <a:cs typeface="Poppins" pitchFamily="2" charset="77"/>
              </a:rPr>
              <a:t>Smart Moves-esityspohja</a:t>
            </a:r>
            <a:endParaRPr lang="en-FI">
              <a:latin typeface="Poppins" pitchFamily="2" charset="77"/>
              <a:cs typeface="Poppins" pitchFamily="2" charset="77"/>
            </a:endParaRPr>
          </a:p>
        </p:txBody>
      </p:sp>
      <p:sp>
        <p:nvSpPr>
          <p:cNvPr id="6" name="Slide Number Placeholder 5">
            <a:extLst>
              <a:ext uri="{FF2B5EF4-FFF2-40B4-BE49-F238E27FC236}">
                <a16:creationId xmlns:a16="http://schemas.microsoft.com/office/drawing/2014/main" id="{1EF32F59-0133-6942-ADC6-82541E0ECA1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Poppins" pitchFamily="2" charset="77"/>
                <a:cs typeface="Poppins" pitchFamily="2" charset="77"/>
              </a:defRPr>
            </a:lvl1pPr>
          </a:lstStyle>
          <a:p>
            <a:fld id="{0DBA3EDB-2E27-3B4A-BA17-C91D3FFB199F}" type="slidenum">
              <a:rPr lang="en-FI" smtClean="0"/>
              <a:pPr/>
              <a:t>‹#›</a:t>
            </a:fld>
            <a:endParaRPr lang="en-FI">
              <a:latin typeface="Poppins" pitchFamily="2" charset="77"/>
              <a:cs typeface="Poppins" pitchFamily="2" charset="77"/>
            </a:endParaRPr>
          </a:p>
        </p:txBody>
      </p:sp>
    </p:spTree>
    <p:extLst>
      <p:ext uri="{BB962C8B-B14F-4D97-AF65-F5344CB8AC3E}">
        <p14:creationId xmlns:p14="http://schemas.microsoft.com/office/powerpoint/2010/main" val="3146899976"/>
      </p:ext>
    </p:extLst>
  </p:cSld>
  <p:clrMap bg1="lt1" tx1="dk1" bg2="lt2" tx2="dk2" accent1="accent1" accent2="accent2" accent3="accent3" accent4="accent4" accent5="accent5" accent6="accent6" hlink="hlink" folHlink="folHlink"/>
  <p:sldLayoutIdLst>
    <p:sldLayoutId id="2147483661" r:id="rId1"/>
    <p:sldLayoutId id="2147483674" r:id="rId2"/>
    <p:sldLayoutId id="2147483664" r:id="rId3"/>
    <p:sldLayoutId id="2147483662" r:id="rId4"/>
    <p:sldLayoutId id="2147483670" r:id="rId5"/>
    <p:sldLayoutId id="2147483675" r:id="rId6"/>
    <p:sldLayoutId id="2147483669" r:id="rId7"/>
    <p:sldLayoutId id="2147483663" r:id="rId8"/>
    <p:sldLayoutId id="2147483665" r:id="rId9"/>
    <p:sldLayoutId id="2147483676" r:id="rId10"/>
    <p:sldLayoutId id="2147483671" r:id="rId11"/>
    <p:sldLayoutId id="2147483677" r:id="rId12"/>
    <p:sldLayoutId id="2147483673" r:id="rId13"/>
    <p:sldLayoutId id="2147483667" r:id="rId14"/>
  </p:sldLayoutIdLst>
  <p:hf sldNum="0" hdr="0"/>
  <p:txStyles>
    <p:titleStyle>
      <a:lvl1pPr algn="l" defTabSz="914400" rtl="0" eaLnBrk="1" latinLnBrk="0" hangingPunct="1">
        <a:lnSpc>
          <a:spcPct val="90000"/>
        </a:lnSpc>
        <a:spcBef>
          <a:spcPct val="0"/>
        </a:spcBef>
        <a:buNone/>
        <a:defRPr sz="4400" kern="1200">
          <a:solidFill>
            <a:schemeClr val="tx1"/>
          </a:solidFill>
          <a:latin typeface="Poppins" pitchFamily="2" charset="77"/>
          <a:ea typeface="+mj-ea"/>
          <a:cs typeface="Poppins"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oppins" pitchFamily="2" charset="77"/>
          <a:ea typeface="+mn-ea"/>
          <a:cs typeface="Poppins"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oppins" pitchFamily="2" charset="77"/>
          <a:ea typeface="+mn-ea"/>
          <a:cs typeface="Poppins" pitchFamily="2" charset="77"/>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oppins" pitchFamily="2" charset="77"/>
          <a:ea typeface="+mn-ea"/>
          <a:cs typeface="Poppins" pitchFamily="2"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oppins" pitchFamily="2" charset="77"/>
          <a:ea typeface="+mn-ea"/>
          <a:cs typeface="Poppins" pitchFamily="2" charset="77"/>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4.xml"/><Relationship Id="rId4" Type="http://schemas.openxmlformats.org/officeDocument/2006/relationships/image" Target="../media/image20.png"/></Relationships>
</file>

<file path=ppt/slides/_rels/slide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8.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hyperlink" Target="https://seta.fi/sateenkaaritieto/sateenkaarisanasto/"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8.xml"/><Relationship Id="rId5" Type="http://schemas.microsoft.com/office/2007/relationships/hdphoto" Target="../media/hdphoto1.wdp"/><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8.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13.xml"/><Relationship Id="rId5" Type="http://schemas.openxmlformats.org/officeDocument/2006/relationships/image" Target="../media/image33.png"/><Relationship Id="rId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953A5BBF-83B8-B4AA-37DB-0724E63BC454}"/>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fi-FI" dirty="0"/>
              <a:t>Smart </a:t>
            </a:r>
            <a:r>
              <a:rPr lang="fi-FI" dirty="0" err="1"/>
              <a:t>Moves</a:t>
            </a:r>
            <a:r>
              <a:rPr lang="fi-FI" dirty="0"/>
              <a:t>, UKK-instituutti</a:t>
            </a:r>
          </a:p>
        </p:txBody>
      </p:sp>
      <p:pic>
        <p:nvPicPr>
          <p:cNvPr id="2" name="Picture 1" descr="A picture containing plate, drawing&#10;&#10;Description automatically generated">
            <a:extLst>
              <a:ext uri="{FF2B5EF4-FFF2-40B4-BE49-F238E27FC236}">
                <a16:creationId xmlns:a16="http://schemas.microsoft.com/office/drawing/2014/main" id="{943E2A5E-C846-C44E-8538-97709A762031}"/>
              </a:ext>
            </a:extLst>
          </p:cNvPr>
          <p:cNvPicPr>
            <a:picLocks noChangeAspect="1"/>
          </p:cNvPicPr>
          <p:nvPr/>
        </p:nvPicPr>
        <p:blipFill>
          <a:blip r:embed="rId3"/>
          <a:stretch>
            <a:fillRect/>
          </a:stretch>
        </p:blipFill>
        <p:spPr>
          <a:xfrm>
            <a:off x="2882575" y="2072935"/>
            <a:ext cx="6426845" cy="2712129"/>
          </a:xfrm>
          <a:prstGeom prst="rect">
            <a:avLst/>
          </a:prstGeom>
        </p:spPr>
      </p:pic>
      <p:pic>
        <p:nvPicPr>
          <p:cNvPr id="3" name="Picture 2" descr="A picture containing logo&#10;&#10;Description automatically generated">
            <a:extLst>
              <a:ext uri="{FF2B5EF4-FFF2-40B4-BE49-F238E27FC236}">
                <a16:creationId xmlns:a16="http://schemas.microsoft.com/office/drawing/2014/main" id="{591F58B0-E6D0-734E-8EEB-876009C71A68}"/>
              </a:ext>
            </a:extLst>
          </p:cNvPr>
          <p:cNvPicPr>
            <a:picLocks noChangeAspect="1"/>
          </p:cNvPicPr>
          <p:nvPr/>
        </p:nvPicPr>
        <p:blipFill>
          <a:blip r:embed="rId4"/>
          <a:stretch>
            <a:fillRect/>
          </a:stretch>
        </p:blipFill>
        <p:spPr>
          <a:xfrm>
            <a:off x="4364889" y="5747727"/>
            <a:ext cx="3462215" cy="479564"/>
          </a:xfrm>
          <a:prstGeom prst="rect">
            <a:avLst/>
          </a:prstGeom>
        </p:spPr>
      </p:pic>
    </p:spTree>
    <p:extLst>
      <p:ext uri="{BB962C8B-B14F-4D97-AF65-F5344CB8AC3E}">
        <p14:creationId xmlns:p14="http://schemas.microsoft.com/office/powerpoint/2010/main" val="31088114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BF3A9-0ADE-C94E-8B8D-BE1227B347C4}"/>
              </a:ext>
            </a:extLst>
          </p:cNvPr>
          <p:cNvSpPr>
            <a:spLocks noGrp="1"/>
          </p:cNvSpPr>
          <p:nvPr>
            <p:ph type="ctrTitle"/>
          </p:nvPr>
        </p:nvSpPr>
        <p:spPr/>
        <p:txBody>
          <a:bodyPr/>
          <a:lstStyle/>
          <a:p>
            <a:r>
              <a:rPr lang="fi-FI" dirty="0"/>
              <a:t>Seksuaalinen hyvinvointi</a:t>
            </a:r>
            <a:endParaRPr lang="en-FI" dirty="0"/>
          </a:p>
        </p:txBody>
      </p:sp>
      <p:pic>
        <p:nvPicPr>
          <p:cNvPr id="4" name="Picture 4">
            <a:extLst>
              <a:ext uri="{FF2B5EF4-FFF2-40B4-BE49-F238E27FC236}">
                <a16:creationId xmlns:a16="http://schemas.microsoft.com/office/drawing/2014/main" id="{537DC976-BC62-9EDF-00DB-EF77DC66FF88}"/>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46108" y="5853987"/>
            <a:ext cx="2646736" cy="271318"/>
          </a:xfrm>
          <a:prstGeom prst="rect">
            <a:avLst/>
          </a:prstGeom>
        </p:spPr>
      </p:pic>
    </p:spTree>
    <p:extLst>
      <p:ext uri="{BB962C8B-B14F-4D97-AF65-F5344CB8AC3E}">
        <p14:creationId xmlns:p14="http://schemas.microsoft.com/office/powerpoint/2010/main" val="40583791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FD2A9A3-B6CC-ED67-0DF7-B25233E70576}"/>
              </a:ext>
            </a:extLst>
          </p:cNvPr>
          <p:cNvSpPr>
            <a:spLocks noGrp="1"/>
          </p:cNvSpPr>
          <p:nvPr>
            <p:ph type="title"/>
          </p:nvPr>
        </p:nvSpPr>
        <p:spPr/>
        <p:txBody>
          <a:bodyPr/>
          <a:lstStyle/>
          <a:p>
            <a:r>
              <a:rPr lang="fi-FI" sz="3600" dirty="0"/>
              <a:t>1. oppitunti</a:t>
            </a:r>
            <a:br>
              <a:rPr lang="fi-FI" dirty="0"/>
            </a:br>
            <a:br>
              <a:rPr lang="fi-FI" sz="2400" dirty="0"/>
            </a:br>
            <a:r>
              <a:rPr lang="fi-FI" sz="2400" b="0" dirty="0"/>
              <a:t>Seksuaalisuus</a:t>
            </a:r>
            <a:br>
              <a:rPr lang="fi-FI" sz="2400" b="0" dirty="0"/>
            </a:br>
            <a:r>
              <a:rPr lang="fi-FI" sz="2400" b="0" dirty="0"/>
              <a:t>Sukupuoli- ja seksuaali-identiteetti</a:t>
            </a:r>
            <a:br>
              <a:rPr lang="fi-FI" sz="2400" b="0" dirty="0"/>
            </a:br>
            <a:r>
              <a:rPr lang="fi-FI" sz="2400" b="0" dirty="0"/>
              <a:t>Lisääntymisterveys</a:t>
            </a:r>
            <a:br>
              <a:rPr lang="fi-FI" sz="2400" b="0" dirty="0"/>
            </a:br>
            <a:r>
              <a:rPr lang="fi-FI" sz="2400" b="0" dirty="0"/>
              <a:t>Hedelmällisyys</a:t>
            </a:r>
            <a:endParaRPr lang="fi-FI" sz="2400" dirty="0"/>
          </a:p>
        </p:txBody>
      </p:sp>
      <p:sp>
        <p:nvSpPr>
          <p:cNvPr id="3" name="Alaotsikko 2">
            <a:extLst>
              <a:ext uri="{FF2B5EF4-FFF2-40B4-BE49-F238E27FC236}">
                <a16:creationId xmlns:a16="http://schemas.microsoft.com/office/drawing/2014/main" id="{01FB4D8F-C39C-66FD-3A4A-C3B3774B54E6}"/>
              </a:ext>
            </a:extLst>
          </p:cNvPr>
          <p:cNvSpPr>
            <a:spLocks noGrp="1"/>
          </p:cNvSpPr>
          <p:nvPr>
            <p:ph type="subTitle" idx="1"/>
          </p:nvPr>
        </p:nvSpPr>
        <p:spPr/>
        <p:txBody>
          <a:bodyPr/>
          <a:lstStyle/>
          <a:p>
            <a:endParaRPr lang="fi-FI"/>
          </a:p>
        </p:txBody>
      </p:sp>
    </p:spTree>
    <p:extLst>
      <p:ext uri="{BB962C8B-B14F-4D97-AF65-F5344CB8AC3E}">
        <p14:creationId xmlns:p14="http://schemas.microsoft.com/office/powerpoint/2010/main" val="28453657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00DCB-A317-4845-93DB-43AED5057D5B}"/>
              </a:ext>
            </a:extLst>
          </p:cNvPr>
          <p:cNvSpPr>
            <a:spLocks noGrp="1"/>
          </p:cNvSpPr>
          <p:nvPr>
            <p:ph type="title"/>
          </p:nvPr>
        </p:nvSpPr>
        <p:spPr/>
        <p:txBody>
          <a:bodyPr/>
          <a:lstStyle/>
          <a:p>
            <a:r>
              <a:rPr lang="fi-FI">
                <a:solidFill>
                  <a:schemeClr val="accent2"/>
                </a:solidFill>
              </a:rPr>
              <a:t>Tavoitteet</a:t>
            </a:r>
            <a:endParaRPr lang="en-FI">
              <a:solidFill>
                <a:schemeClr val="accent2"/>
              </a:solidFill>
            </a:endParaRPr>
          </a:p>
        </p:txBody>
      </p:sp>
      <p:sp>
        <p:nvSpPr>
          <p:cNvPr id="28" name="Content Placeholder 27">
            <a:extLst>
              <a:ext uri="{FF2B5EF4-FFF2-40B4-BE49-F238E27FC236}">
                <a16:creationId xmlns:a16="http://schemas.microsoft.com/office/drawing/2014/main" id="{8BDA3FD7-567F-6446-99C2-FDE61AC910DF}"/>
              </a:ext>
            </a:extLst>
          </p:cNvPr>
          <p:cNvSpPr>
            <a:spLocks noGrp="1"/>
          </p:cNvSpPr>
          <p:nvPr>
            <p:ph idx="1"/>
          </p:nvPr>
        </p:nvSpPr>
        <p:spPr>
          <a:xfrm>
            <a:off x="838200" y="1825625"/>
            <a:ext cx="8784265" cy="4351338"/>
          </a:xfrm>
        </p:spPr>
        <p:txBody>
          <a:bodyPr>
            <a:normAutofit lnSpcReduction="10000"/>
          </a:bodyPr>
          <a:lstStyle/>
          <a:p>
            <a:r>
              <a:rPr lang="fi-FI"/>
              <a:t>Opiskelija ymmärtää seksuaalisen hyvinvoinnin olevan osa kokonaisvaltaista hyvinvointia ja tunnistaa seksuaalisuuden neljä ulottuvuutta — biologisen, psyykkisen, kulttuurisen ja eettisen</a:t>
            </a:r>
          </a:p>
          <a:p>
            <a:endParaRPr lang="fi-FI"/>
          </a:p>
          <a:p>
            <a:r>
              <a:rPr lang="fi-FI">
                <a:solidFill>
                  <a:schemeClr val="tx1"/>
                </a:solidFill>
              </a:rPr>
              <a:t>Opiskelija ymmärtää sukupuoli- ja seksuaali-identiteetin keskeiset käsitteet ja tunnistaa ihmisten moninaisuuden</a:t>
            </a:r>
          </a:p>
          <a:p>
            <a:endParaRPr lang="fi-FI">
              <a:solidFill>
                <a:schemeClr val="tx1"/>
              </a:solidFill>
            </a:endParaRPr>
          </a:p>
          <a:p>
            <a:r>
              <a:rPr lang="fi-FI">
                <a:solidFill>
                  <a:schemeClr val="tx1"/>
                </a:solidFill>
              </a:rPr>
              <a:t>Opiskelija tunnistaa lisääntymisterveyden perusperiaatteet, ymmärtää eri ehkäisymenetelmien yleiset toimintaperiaatteet ja tietää, mitkä tekijät vaikuttavat hedelmällisyyteen. </a:t>
            </a:r>
          </a:p>
          <a:p>
            <a:endParaRPr lang="fi-FI">
              <a:solidFill>
                <a:schemeClr val="tx1"/>
              </a:solidFill>
            </a:endParaRPr>
          </a:p>
          <a:p>
            <a:r>
              <a:rPr lang="fi-FI">
                <a:solidFill>
                  <a:schemeClr val="tx1"/>
                </a:solidFill>
              </a:rPr>
              <a:t>Opiskelija osaa arvioida, mistä saa luotettavaa tietoa lisääntymisterveyteen liittyvissä kysymyksissä.</a:t>
            </a:r>
          </a:p>
          <a:p>
            <a:endParaRPr lang="fi-FI"/>
          </a:p>
          <a:p>
            <a:endParaRPr lang="fi-FI"/>
          </a:p>
          <a:p>
            <a:endParaRPr lang="en-FI"/>
          </a:p>
        </p:txBody>
      </p:sp>
    </p:spTree>
    <p:extLst>
      <p:ext uri="{BB962C8B-B14F-4D97-AF65-F5344CB8AC3E}">
        <p14:creationId xmlns:p14="http://schemas.microsoft.com/office/powerpoint/2010/main" val="31951038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8E19D-508A-CE4A-8B4C-8143F35A44F8}"/>
              </a:ext>
            </a:extLst>
          </p:cNvPr>
          <p:cNvSpPr>
            <a:spLocks noGrp="1"/>
          </p:cNvSpPr>
          <p:nvPr>
            <p:ph type="title"/>
          </p:nvPr>
        </p:nvSpPr>
        <p:spPr>
          <a:xfrm>
            <a:off x="470343" y="596359"/>
            <a:ext cx="7321550" cy="2852737"/>
          </a:xfrm>
        </p:spPr>
        <p:txBody>
          <a:bodyPr>
            <a:normAutofit fontScale="90000"/>
          </a:bodyPr>
          <a:lstStyle/>
          <a:p>
            <a:r>
              <a:rPr lang="fi-FI">
                <a:solidFill>
                  <a:schemeClr val="bg1"/>
                </a:solidFill>
              </a:rPr>
              <a:t>Miksi seksuaalisuudesta on tärkeää puhua?</a:t>
            </a:r>
            <a:br>
              <a:rPr lang="fi-FI"/>
            </a:br>
            <a:br>
              <a:rPr lang="fi-FI"/>
            </a:br>
            <a:endParaRPr lang="en-FI"/>
          </a:p>
        </p:txBody>
      </p:sp>
      <p:sp>
        <p:nvSpPr>
          <p:cNvPr id="4" name="Tekstiruutu 3">
            <a:extLst>
              <a:ext uri="{FF2B5EF4-FFF2-40B4-BE49-F238E27FC236}">
                <a16:creationId xmlns:a16="http://schemas.microsoft.com/office/drawing/2014/main" id="{97A694F3-347A-76C4-FC20-F20A1CD36582}"/>
              </a:ext>
            </a:extLst>
          </p:cNvPr>
          <p:cNvSpPr txBox="1"/>
          <p:nvPr/>
        </p:nvSpPr>
        <p:spPr>
          <a:xfrm>
            <a:off x="470342" y="2830558"/>
            <a:ext cx="10002727" cy="2739211"/>
          </a:xfrm>
          <a:prstGeom prst="rect">
            <a:avLst/>
          </a:prstGeom>
          <a:noFill/>
        </p:spPr>
        <p:txBody>
          <a:bodyPr wrap="square">
            <a:spAutoFit/>
          </a:bodyPr>
          <a:lstStyle/>
          <a:p>
            <a:pPr marL="457200" indent="-457200">
              <a:buFont typeface="Arial" panose="020B0604020202020204" pitchFamily="34" charset="0"/>
              <a:buChar char="•"/>
            </a:pPr>
            <a:r>
              <a:rPr lang="fi-FI" sz="3200">
                <a:solidFill>
                  <a:schemeClr val="bg1"/>
                </a:solidFill>
                <a:latin typeface="Poppins" panose="00000500000000000000" pitchFamily="2" charset="0"/>
                <a:cs typeface="Poppins" panose="00000500000000000000" pitchFamily="2" charset="0"/>
              </a:rPr>
              <a:t>Se </a:t>
            </a:r>
            <a:r>
              <a:rPr lang="fi-FI" sz="2800">
                <a:solidFill>
                  <a:schemeClr val="bg1"/>
                </a:solidFill>
                <a:latin typeface="Poppins" panose="00000500000000000000" pitchFamily="2" charset="0"/>
                <a:cs typeface="Poppins" panose="00000500000000000000" pitchFamily="2" charset="0"/>
              </a:rPr>
              <a:t>auttaa ihmistä ymmärtämään itseään</a:t>
            </a:r>
          </a:p>
          <a:p>
            <a:pPr marL="457200" indent="-457200">
              <a:buFont typeface="Arial" panose="020B0604020202020204" pitchFamily="34" charset="0"/>
              <a:buChar char="•"/>
            </a:pPr>
            <a:r>
              <a:rPr lang="fi-FI" sz="2800">
                <a:solidFill>
                  <a:schemeClr val="bg1"/>
                </a:solidFill>
                <a:latin typeface="Poppins" panose="00000500000000000000" pitchFamily="2" charset="0"/>
                <a:cs typeface="Poppins" panose="00000500000000000000" pitchFamily="2" charset="0"/>
              </a:rPr>
              <a:t>Se tukee hyvää itsetuntoa ja hyvinvointia</a:t>
            </a:r>
          </a:p>
          <a:p>
            <a:pPr marL="457200" indent="-457200">
              <a:buFont typeface="Arial" panose="020B0604020202020204" pitchFamily="34" charset="0"/>
              <a:buChar char="•"/>
            </a:pPr>
            <a:r>
              <a:rPr lang="fi-FI" sz="2800">
                <a:solidFill>
                  <a:schemeClr val="bg1"/>
                </a:solidFill>
                <a:latin typeface="Poppins" panose="00000500000000000000" pitchFamily="2" charset="0"/>
                <a:cs typeface="Poppins" panose="00000500000000000000" pitchFamily="2" charset="0"/>
              </a:rPr>
              <a:t>Se vahvistaa kunnioittavaa ja turvallista ilmapiiriä yhteisössä</a:t>
            </a:r>
          </a:p>
          <a:p>
            <a:pPr marL="457200" indent="-457200">
              <a:buFont typeface="Arial" panose="020B0604020202020204" pitchFamily="34" charset="0"/>
              <a:buChar char="•"/>
            </a:pPr>
            <a:r>
              <a:rPr lang="fi-FI" sz="2800">
                <a:solidFill>
                  <a:schemeClr val="bg1"/>
                </a:solidFill>
                <a:latin typeface="Poppins" panose="00000500000000000000" pitchFamily="2" charset="0"/>
                <a:cs typeface="Poppins" panose="00000500000000000000" pitchFamily="2" charset="0"/>
              </a:rPr>
              <a:t>Se auttaa kohtaamaan muita avoimesti ja ilman ennakkoluuloja</a:t>
            </a:r>
          </a:p>
        </p:txBody>
      </p:sp>
      <p:pic>
        <p:nvPicPr>
          <p:cNvPr id="5" name="Picture 2">
            <a:extLst>
              <a:ext uri="{FF2B5EF4-FFF2-40B4-BE49-F238E27FC236}">
                <a16:creationId xmlns:a16="http://schemas.microsoft.com/office/drawing/2014/main" id="{62BB3718-75F6-4E74-4A04-9AAB6CD48A7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rot="4768600">
            <a:off x="11039943" y="6302277"/>
            <a:ext cx="420706" cy="430267"/>
          </a:xfrm>
          <a:prstGeom prst="rect">
            <a:avLst/>
          </a:prstGeom>
        </p:spPr>
      </p:pic>
      <p:pic>
        <p:nvPicPr>
          <p:cNvPr id="6" name="Picture 3">
            <a:extLst>
              <a:ext uri="{FF2B5EF4-FFF2-40B4-BE49-F238E27FC236}">
                <a16:creationId xmlns:a16="http://schemas.microsoft.com/office/drawing/2014/main" id="{7958AB11-34ED-3B82-629D-B0F75F7620C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394626" y="5631623"/>
            <a:ext cx="421815" cy="443447"/>
          </a:xfrm>
          <a:prstGeom prst="rect">
            <a:avLst/>
          </a:prstGeom>
        </p:spPr>
      </p:pic>
      <p:pic>
        <p:nvPicPr>
          <p:cNvPr id="7" name="Picture 4">
            <a:extLst>
              <a:ext uri="{FF2B5EF4-FFF2-40B4-BE49-F238E27FC236}">
                <a16:creationId xmlns:a16="http://schemas.microsoft.com/office/drawing/2014/main" id="{896872AF-8B89-2B36-4088-08A1D49D669C}"/>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rot="8409623">
            <a:off x="11561516" y="5643595"/>
            <a:ext cx="1660633" cy="467053"/>
          </a:xfrm>
          <a:prstGeom prst="rect">
            <a:avLst/>
          </a:prstGeom>
        </p:spPr>
      </p:pic>
      <p:pic>
        <p:nvPicPr>
          <p:cNvPr id="8" name="Picture 5">
            <a:extLst>
              <a:ext uri="{FF2B5EF4-FFF2-40B4-BE49-F238E27FC236}">
                <a16:creationId xmlns:a16="http://schemas.microsoft.com/office/drawing/2014/main" id="{A2913269-33BC-D3B9-2CC5-56722E30DC6D}"/>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1981050" y="6345609"/>
            <a:ext cx="594148" cy="565399"/>
          </a:xfrm>
          <a:prstGeom prst="rect">
            <a:avLst/>
          </a:prstGeom>
        </p:spPr>
      </p:pic>
      <p:pic>
        <p:nvPicPr>
          <p:cNvPr id="9" name="Picture 6">
            <a:extLst>
              <a:ext uri="{FF2B5EF4-FFF2-40B4-BE49-F238E27FC236}">
                <a16:creationId xmlns:a16="http://schemas.microsoft.com/office/drawing/2014/main" id="{45AF4655-AC78-A243-9326-FE8CE7C3C154}"/>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9650207" y="6075070"/>
            <a:ext cx="428131" cy="499486"/>
          </a:xfrm>
          <a:prstGeom prst="rect">
            <a:avLst/>
          </a:prstGeom>
        </p:spPr>
      </p:pic>
      <p:pic>
        <p:nvPicPr>
          <p:cNvPr id="10" name="Picture 7">
            <a:extLst>
              <a:ext uri="{FF2B5EF4-FFF2-40B4-BE49-F238E27FC236}">
                <a16:creationId xmlns:a16="http://schemas.microsoft.com/office/drawing/2014/main" id="{CD1727C8-9493-6D0D-0F41-D149EB9F2784}"/>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rot="13825915">
            <a:off x="10333959" y="6339274"/>
            <a:ext cx="576510" cy="855757"/>
          </a:xfrm>
          <a:prstGeom prst="rect">
            <a:avLst/>
          </a:prstGeom>
        </p:spPr>
      </p:pic>
      <p:pic>
        <p:nvPicPr>
          <p:cNvPr id="11" name="Picture 10">
            <a:extLst>
              <a:ext uri="{FF2B5EF4-FFF2-40B4-BE49-F238E27FC236}">
                <a16:creationId xmlns:a16="http://schemas.microsoft.com/office/drawing/2014/main" id="{E76B27B3-A3A4-EEF5-17A3-36FA5B1FBC46}"/>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rot="21108926">
            <a:off x="11814867" y="4601419"/>
            <a:ext cx="576510" cy="855757"/>
          </a:xfrm>
          <a:prstGeom prst="rect">
            <a:avLst/>
          </a:prstGeom>
        </p:spPr>
      </p:pic>
      <p:pic>
        <p:nvPicPr>
          <p:cNvPr id="12" name="Picture 11">
            <a:extLst>
              <a:ext uri="{FF2B5EF4-FFF2-40B4-BE49-F238E27FC236}">
                <a16:creationId xmlns:a16="http://schemas.microsoft.com/office/drawing/2014/main" id="{2853BF74-EE88-1FBD-FB9A-7A34BDFC74B1}"/>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rot="4556673">
            <a:off x="11288888" y="5347734"/>
            <a:ext cx="594148" cy="565399"/>
          </a:xfrm>
          <a:prstGeom prst="rect">
            <a:avLst/>
          </a:prstGeom>
        </p:spPr>
      </p:pic>
      <p:pic>
        <p:nvPicPr>
          <p:cNvPr id="13" name="Picture 12">
            <a:extLst>
              <a:ext uri="{FF2B5EF4-FFF2-40B4-BE49-F238E27FC236}">
                <a16:creationId xmlns:a16="http://schemas.microsoft.com/office/drawing/2014/main" id="{7DA1030B-89FC-A205-ED21-5CDCAA29F0D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rot="4768600">
            <a:off x="10980272" y="4568058"/>
            <a:ext cx="420706" cy="430267"/>
          </a:xfrm>
          <a:prstGeom prst="rect">
            <a:avLst/>
          </a:prstGeom>
        </p:spPr>
      </p:pic>
      <p:pic>
        <p:nvPicPr>
          <p:cNvPr id="14" name="Picture 13">
            <a:extLst>
              <a:ext uri="{FF2B5EF4-FFF2-40B4-BE49-F238E27FC236}">
                <a16:creationId xmlns:a16="http://schemas.microsoft.com/office/drawing/2014/main" id="{0C1FDE98-427F-FA99-D578-9A6AE9A1C5AA}"/>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rot="6937947">
            <a:off x="9081403" y="6689284"/>
            <a:ext cx="421815" cy="443447"/>
          </a:xfrm>
          <a:prstGeom prst="rect">
            <a:avLst/>
          </a:prstGeom>
        </p:spPr>
      </p:pic>
    </p:spTree>
    <p:extLst>
      <p:ext uri="{BB962C8B-B14F-4D97-AF65-F5344CB8AC3E}">
        <p14:creationId xmlns:p14="http://schemas.microsoft.com/office/powerpoint/2010/main" val="757695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128EE-CE33-7542-8FAE-713BE1FDD1F0}"/>
              </a:ext>
            </a:extLst>
          </p:cNvPr>
          <p:cNvSpPr>
            <a:spLocks noGrp="1"/>
          </p:cNvSpPr>
          <p:nvPr>
            <p:ph type="title"/>
          </p:nvPr>
        </p:nvSpPr>
        <p:spPr>
          <a:xfrm>
            <a:off x="481264" y="276726"/>
            <a:ext cx="9244263" cy="1325563"/>
          </a:xfrm>
        </p:spPr>
        <p:txBody>
          <a:bodyPr/>
          <a:lstStyle/>
          <a:p>
            <a:r>
              <a:rPr lang="fi-FI">
                <a:solidFill>
                  <a:schemeClr val="accent2"/>
                </a:solidFill>
              </a:rPr>
              <a:t>Seksuaalinen </a:t>
            </a:r>
            <a:br>
              <a:rPr lang="fi-FI">
                <a:solidFill>
                  <a:schemeClr val="accent2"/>
                </a:solidFill>
              </a:rPr>
            </a:br>
            <a:r>
              <a:rPr lang="fi-FI">
                <a:solidFill>
                  <a:schemeClr val="accent2"/>
                </a:solidFill>
              </a:rPr>
              <a:t>hyvinvointi</a:t>
            </a:r>
            <a:endParaRPr lang="en-FI">
              <a:solidFill>
                <a:schemeClr val="accent2"/>
              </a:solidFill>
            </a:endParaRPr>
          </a:p>
        </p:txBody>
      </p:sp>
      <p:sp>
        <p:nvSpPr>
          <p:cNvPr id="3" name="Content Placeholder 2">
            <a:extLst>
              <a:ext uri="{FF2B5EF4-FFF2-40B4-BE49-F238E27FC236}">
                <a16:creationId xmlns:a16="http://schemas.microsoft.com/office/drawing/2014/main" id="{717767C4-2BDA-BD48-B7AF-5FF159244380}"/>
              </a:ext>
            </a:extLst>
          </p:cNvPr>
          <p:cNvSpPr>
            <a:spLocks noGrp="1"/>
          </p:cNvSpPr>
          <p:nvPr>
            <p:ph idx="1"/>
          </p:nvPr>
        </p:nvSpPr>
        <p:spPr>
          <a:xfrm>
            <a:off x="481264" y="1879016"/>
            <a:ext cx="6172200" cy="4702258"/>
          </a:xfrm>
        </p:spPr>
        <p:txBody>
          <a:bodyPr>
            <a:normAutofit fontScale="92500" lnSpcReduction="10000"/>
          </a:bodyPr>
          <a:lstStyle/>
          <a:p>
            <a:r>
              <a:rPr lang="fi-FI">
                <a:solidFill>
                  <a:schemeClr val="bg1"/>
                </a:solidFill>
              </a:rPr>
              <a:t>Seksuaalinen hyvinvointi on osa kokonaisvaltaista hyvinvointia.</a:t>
            </a:r>
          </a:p>
          <a:p>
            <a:endParaRPr lang="fi-FI">
              <a:solidFill>
                <a:schemeClr val="bg1"/>
              </a:solidFill>
            </a:endParaRPr>
          </a:p>
          <a:p>
            <a:r>
              <a:rPr lang="fi-FI" b="1">
                <a:solidFill>
                  <a:schemeClr val="bg1"/>
                </a:solidFill>
              </a:rPr>
              <a:t>Seksuaalisuuden voidaan ajatella koostuvan neljästä ulottuvuudesta:</a:t>
            </a:r>
          </a:p>
          <a:p>
            <a:pPr lvl="1"/>
            <a:r>
              <a:rPr lang="fi-FI" b="1">
                <a:solidFill>
                  <a:schemeClr val="bg1"/>
                </a:solidFill>
              </a:rPr>
              <a:t>Biologinen ulottuvuus: </a:t>
            </a:r>
            <a:r>
              <a:rPr lang="fi-FI">
                <a:solidFill>
                  <a:schemeClr val="bg1"/>
                </a:solidFill>
              </a:rPr>
              <a:t>seksuaalisuuden fyysiset ilmenemismuodot: kehitys, kasvu, lisääntyminen, seksuaalireaktiot  </a:t>
            </a:r>
          </a:p>
          <a:p>
            <a:pPr marL="457200" lvl="1" indent="0">
              <a:buNone/>
            </a:pPr>
            <a:endParaRPr lang="fi-FI">
              <a:solidFill>
                <a:schemeClr val="bg1"/>
              </a:solidFill>
            </a:endParaRPr>
          </a:p>
          <a:p>
            <a:pPr lvl="1"/>
            <a:r>
              <a:rPr lang="fi-FI" b="1">
                <a:solidFill>
                  <a:schemeClr val="bg1"/>
                </a:solidFill>
              </a:rPr>
              <a:t>Psyykkinen ulottuvuus</a:t>
            </a:r>
            <a:r>
              <a:rPr lang="fi-FI">
                <a:solidFill>
                  <a:schemeClr val="bg1"/>
                </a:solidFill>
              </a:rPr>
              <a:t>: asenteet ja tuntemukset itsestä ja muista; omat kokemukset ja niiden tulkinnat </a:t>
            </a:r>
          </a:p>
          <a:p>
            <a:pPr marL="457200" lvl="1" indent="0">
              <a:buNone/>
            </a:pPr>
            <a:endParaRPr lang="fi-FI">
              <a:solidFill>
                <a:schemeClr val="bg1"/>
              </a:solidFill>
            </a:endParaRPr>
          </a:p>
          <a:p>
            <a:pPr lvl="1"/>
            <a:r>
              <a:rPr lang="fi-FI" b="1">
                <a:solidFill>
                  <a:schemeClr val="bg1"/>
                </a:solidFill>
              </a:rPr>
              <a:t>Kulttuurinen ulottuvuus</a:t>
            </a:r>
            <a:r>
              <a:rPr lang="fi-FI">
                <a:solidFill>
                  <a:schemeClr val="bg1"/>
                </a:solidFill>
              </a:rPr>
              <a:t>: perhe, ystävät ja muu lähiympäristö sekä yhteiskunta ja aikakausi; normit, säännöt, lainsäädäntö, mediakuvasto  </a:t>
            </a:r>
          </a:p>
          <a:p>
            <a:pPr marL="457200" lvl="1" indent="0">
              <a:buNone/>
            </a:pPr>
            <a:endParaRPr lang="fi-FI">
              <a:solidFill>
                <a:schemeClr val="bg1"/>
              </a:solidFill>
            </a:endParaRPr>
          </a:p>
          <a:p>
            <a:pPr lvl="1"/>
            <a:r>
              <a:rPr lang="fi-FI" b="1">
                <a:solidFill>
                  <a:schemeClr val="bg1"/>
                </a:solidFill>
              </a:rPr>
              <a:t>Eettinen ulottuvuus</a:t>
            </a:r>
            <a:r>
              <a:rPr lang="fi-FI">
                <a:solidFill>
                  <a:schemeClr val="bg1"/>
                </a:solidFill>
              </a:rPr>
              <a:t>: arvot ja ihanteet, jotka määrittävät ”oikeaa” ja ”väärää”, moraali </a:t>
            </a:r>
          </a:p>
          <a:p>
            <a:pPr lvl="1"/>
            <a:endParaRPr lang="fi-FI" b="1"/>
          </a:p>
        </p:txBody>
      </p:sp>
      <p:pic>
        <p:nvPicPr>
          <p:cNvPr id="5" name="Kuva 4">
            <a:extLst>
              <a:ext uri="{FF2B5EF4-FFF2-40B4-BE49-F238E27FC236}">
                <a16:creationId xmlns:a16="http://schemas.microsoft.com/office/drawing/2014/main" id="{F5474ED5-60D1-4275-6E74-CCE8553086D5}"/>
              </a:ext>
              <a:ext uri="{C183D7F6-B498-43B3-948B-1728B52AA6E4}">
                <adec:decorative xmlns:adec="http://schemas.microsoft.com/office/drawing/2017/decorative" val="1"/>
              </a:ext>
            </a:extLst>
          </p:cNvPr>
          <p:cNvPicPr>
            <a:picLocks noChangeAspect="1"/>
          </p:cNvPicPr>
          <p:nvPr/>
        </p:nvPicPr>
        <p:blipFill>
          <a:blip r:embed="rId3"/>
          <a:srcRect l="29013" t="15965" r="27764" b="9825"/>
          <a:stretch>
            <a:fillRect/>
          </a:stretch>
        </p:blipFill>
        <p:spPr>
          <a:xfrm>
            <a:off x="7010399" y="-1"/>
            <a:ext cx="5779168" cy="7243011"/>
          </a:xfrm>
          <a:prstGeom prst="rect">
            <a:avLst/>
          </a:prstGeom>
        </p:spPr>
      </p:pic>
    </p:spTree>
    <p:extLst>
      <p:ext uri="{BB962C8B-B14F-4D97-AF65-F5344CB8AC3E}">
        <p14:creationId xmlns:p14="http://schemas.microsoft.com/office/powerpoint/2010/main" val="1706540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98CBE-5E31-E34A-9BB8-47396276C4E1}"/>
              </a:ext>
            </a:extLst>
          </p:cNvPr>
          <p:cNvSpPr>
            <a:spLocks noGrp="1"/>
          </p:cNvSpPr>
          <p:nvPr>
            <p:ph type="title"/>
          </p:nvPr>
        </p:nvSpPr>
        <p:spPr>
          <a:xfrm>
            <a:off x="374904" y="365125"/>
            <a:ext cx="6334009" cy="1325563"/>
          </a:xfrm>
        </p:spPr>
        <p:txBody>
          <a:bodyPr/>
          <a:lstStyle/>
          <a:p>
            <a:r>
              <a:rPr lang="fi-FI">
                <a:solidFill>
                  <a:schemeClr val="bg1"/>
                </a:solidFill>
              </a:rPr>
              <a:t>Lämmittelyharjoitus:</a:t>
            </a:r>
            <a:br>
              <a:rPr lang="fi-FI">
                <a:solidFill>
                  <a:schemeClr val="bg1"/>
                </a:solidFill>
              </a:rPr>
            </a:br>
            <a:endParaRPr lang="en-FI">
              <a:solidFill>
                <a:schemeClr val="bg1"/>
              </a:solidFill>
            </a:endParaRPr>
          </a:p>
        </p:txBody>
      </p:sp>
      <p:sp>
        <p:nvSpPr>
          <p:cNvPr id="3" name="Text Placeholder 2">
            <a:extLst>
              <a:ext uri="{FF2B5EF4-FFF2-40B4-BE49-F238E27FC236}">
                <a16:creationId xmlns:a16="http://schemas.microsoft.com/office/drawing/2014/main" id="{10469CC2-093E-734D-86E6-12352BD1A7F0}"/>
              </a:ext>
            </a:extLst>
          </p:cNvPr>
          <p:cNvSpPr>
            <a:spLocks noGrp="1"/>
          </p:cNvSpPr>
          <p:nvPr>
            <p:ph type="body" idx="1"/>
          </p:nvPr>
        </p:nvSpPr>
        <p:spPr>
          <a:xfrm>
            <a:off x="374904" y="1690688"/>
            <a:ext cx="5869125" cy="2860963"/>
          </a:xfrm>
        </p:spPr>
        <p:txBody>
          <a:bodyPr>
            <a:normAutofit lnSpcReduction="10000"/>
          </a:bodyPr>
          <a:lstStyle/>
          <a:p>
            <a:r>
              <a:rPr lang="fi-FI">
                <a:solidFill>
                  <a:schemeClr val="bg1"/>
                </a:solidFill>
              </a:rPr>
              <a:t>Opettaja levittää pöydälle erilaisia kuvia.</a:t>
            </a:r>
          </a:p>
          <a:p>
            <a:endParaRPr lang="fi-FI" b="0">
              <a:solidFill>
                <a:schemeClr val="bg1"/>
              </a:solidFill>
            </a:endParaRPr>
          </a:p>
          <a:p>
            <a:r>
              <a:rPr lang="fi-FI">
                <a:solidFill>
                  <a:schemeClr val="bg1"/>
                </a:solidFill>
              </a:rPr>
              <a:t>Opiskelijat käyvät valitsemassa yhden kuvan, joka kuvastaa heidän mielestään seksuaalisuutta. </a:t>
            </a:r>
          </a:p>
          <a:p>
            <a:endParaRPr lang="fi-FI">
              <a:solidFill>
                <a:schemeClr val="bg1"/>
              </a:solidFill>
            </a:endParaRPr>
          </a:p>
          <a:p>
            <a:r>
              <a:rPr lang="fi-FI">
                <a:solidFill>
                  <a:schemeClr val="bg1"/>
                </a:solidFill>
              </a:rPr>
              <a:t>Opiskelijat jakaantuvat pieniin ryhmiin ja esittelevät valitsemansa kuvan ja kertovat lyhyet perustelut.</a:t>
            </a:r>
            <a:endParaRPr lang="en-FI">
              <a:solidFill>
                <a:schemeClr val="bg1"/>
              </a:solidFill>
            </a:endParaRPr>
          </a:p>
        </p:txBody>
      </p:sp>
      <p:sp>
        <p:nvSpPr>
          <p:cNvPr id="5" name="Content Placeholder 4">
            <a:extLst>
              <a:ext uri="{FF2B5EF4-FFF2-40B4-BE49-F238E27FC236}">
                <a16:creationId xmlns:a16="http://schemas.microsoft.com/office/drawing/2014/main" id="{5741EF3F-2A6D-FE45-8AAD-926B4D4740E6}"/>
              </a:ext>
            </a:extLst>
          </p:cNvPr>
          <p:cNvSpPr>
            <a:spLocks noGrp="1"/>
          </p:cNvSpPr>
          <p:nvPr>
            <p:ph sz="quarter" idx="4"/>
          </p:nvPr>
        </p:nvSpPr>
        <p:spPr/>
        <p:txBody>
          <a:bodyPr/>
          <a:lstStyle/>
          <a:p>
            <a:endParaRPr lang="en-FI"/>
          </a:p>
        </p:txBody>
      </p:sp>
      <p:pic>
        <p:nvPicPr>
          <p:cNvPr id="8" name="Content Placeholder 8" descr="Ihminen pitää taulua kädessään.">
            <a:extLst>
              <a:ext uri="{FF2B5EF4-FFF2-40B4-BE49-F238E27FC236}">
                <a16:creationId xmlns:a16="http://schemas.microsoft.com/office/drawing/2014/main" id="{1BBEC38E-4DB2-194A-859F-95F6B649B218}"/>
              </a:ext>
            </a:extLst>
          </p:cNvPr>
          <p:cNvPicPr>
            <a:picLocks noChangeAspect="1"/>
          </p:cNvPicPr>
          <p:nvPr/>
        </p:nvPicPr>
        <p:blipFill>
          <a:blip r:embed="rId3"/>
          <a:srcRect l="29515" r="26393"/>
          <a:stretch>
            <a:fillRect/>
          </a:stretch>
        </p:blipFill>
        <p:spPr>
          <a:xfrm>
            <a:off x="7008812" y="-1000077"/>
            <a:ext cx="6040186" cy="8848626"/>
          </a:xfrm>
          <a:prstGeom prst="rect">
            <a:avLst/>
          </a:prstGeom>
        </p:spPr>
      </p:pic>
    </p:spTree>
    <p:extLst>
      <p:ext uri="{BB962C8B-B14F-4D97-AF65-F5344CB8AC3E}">
        <p14:creationId xmlns:p14="http://schemas.microsoft.com/office/powerpoint/2010/main" val="41299896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Vapaamuotoinen: Muoto 6">
            <a:extLst>
              <a:ext uri="{FF2B5EF4-FFF2-40B4-BE49-F238E27FC236}">
                <a16:creationId xmlns:a16="http://schemas.microsoft.com/office/drawing/2014/main" id="{7B83927C-EA56-4A3E-DCC4-9CE7F4873EAD}"/>
              </a:ext>
              <a:ext uri="{C183D7F6-B498-43B3-948B-1728B52AA6E4}">
                <adec:decorative xmlns:adec="http://schemas.microsoft.com/office/drawing/2017/decorative" val="1"/>
              </a:ext>
            </a:extLst>
          </p:cNvPr>
          <p:cNvSpPr/>
          <p:nvPr/>
        </p:nvSpPr>
        <p:spPr>
          <a:xfrm rot="2283387">
            <a:off x="6729578" y="4627061"/>
            <a:ext cx="1588437" cy="0"/>
          </a:xfrm>
          <a:custGeom>
            <a:avLst/>
            <a:gdLst/>
            <a:ahLst/>
            <a:cxnLst/>
            <a:rect l="0" t="0" r="0" b="0"/>
            <a:pathLst>
              <a:path>
                <a:moveTo>
                  <a:pt x="0" y="0"/>
                </a:moveTo>
                <a:lnTo>
                  <a:pt x="1588437" y="0"/>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fi-FI"/>
          </a:p>
        </p:txBody>
      </p:sp>
      <p:sp>
        <p:nvSpPr>
          <p:cNvPr id="5" name="Vapaamuotoinen: Muoto 4">
            <a:extLst>
              <a:ext uri="{FF2B5EF4-FFF2-40B4-BE49-F238E27FC236}">
                <a16:creationId xmlns:a16="http://schemas.microsoft.com/office/drawing/2014/main" id="{025BF4B1-3F60-EFEA-80E7-9935186C5991}"/>
              </a:ext>
              <a:ext uri="{C183D7F6-B498-43B3-948B-1728B52AA6E4}">
                <adec:decorative xmlns:adec="http://schemas.microsoft.com/office/drawing/2017/decorative" val="1"/>
              </a:ext>
            </a:extLst>
          </p:cNvPr>
          <p:cNvSpPr/>
          <p:nvPr/>
        </p:nvSpPr>
        <p:spPr>
          <a:xfrm rot="7777689" flipV="1">
            <a:off x="4955903" y="4357182"/>
            <a:ext cx="646821" cy="187321"/>
          </a:xfrm>
          <a:custGeom>
            <a:avLst/>
            <a:gdLst/>
            <a:ahLst/>
            <a:cxnLst/>
            <a:rect l="0" t="0" r="0" b="0"/>
            <a:pathLst>
              <a:path>
                <a:moveTo>
                  <a:pt x="0" y="0"/>
                </a:moveTo>
                <a:lnTo>
                  <a:pt x="1090992" y="0"/>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fi-FI" dirty="0"/>
          </a:p>
        </p:txBody>
      </p:sp>
      <p:sp>
        <p:nvSpPr>
          <p:cNvPr id="12" name="Otsikko 11">
            <a:extLst>
              <a:ext uri="{FF2B5EF4-FFF2-40B4-BE49-F238E27FC236}">
                <a16:creationId xmlns:a16="http://schemas.microsoft.com/office/drawing/2014/main" id="{1F9078F8-DD12-7859-4030-3C66C5B42010}"/>
              </a:ext>
            </a:extLst>
          </p:cNvPr>
          <p:cNvSpPr>
            <a:spLocks noGrp="1"/>
          </p:cNvSpPr>
          <p:nvPr>
            <p:ph type="title" idx="4294967295"/>
          </p:nvPr>
        </p:nvSpPr>
        <p:spPr>
          <a:xfrm>
            <a:off x="5263090" y="2519908"/>
            <a:ext cx="1818167" cy="1818167"/>
          </a:xfrm>
          <a:custGeom>
            <a:avLst/>
            <a:gdLst>
              <a:gd name="csX0" fmla="*/ 0 w 1818167"/>
              <a:gd name="csY0" fmla="*/ 303034 h 1818167"/>
              <a:gd name="csX1" fmla="*/ 303034 w 1818167"/>
              <a:gd name="csY1" fmla="*/ 0 h 1818167"/>
              <a:gd name="csX2" fmla="*/ 1515133 w 1818167"/>
              <a:gd name="csY2" fmla="*/ 0 h 1818167"/>
              <a:gd name="csX3" fmla="*/ 1818167 w 1818167"/>
              <a:gd name="csY3" fmla="*/ 303034 h 1818167"/>
              <a:gd name="csX4" fmla="*/ 1818167 w 1818167"/>
              <a:gd name="csY4" fmla="*/ 1515133 h 1818167"/>
              <a:gd name="csX5" fmla="*/ 1515133 w 1818167"/>
              <a:gd name="csY5" fmla="*/ 1818167 h 1818167"/>
              <a:gd name="csX6" fmla="*/ 303034 w 1818167"/>
              <a:gd name="csY6" fmla="*/ 1818167 h 1818167"/>
              <a:gd name="csX7" fmla="*/ 0 w 1818167"/>
              <a:gd name="csY7" fmla="*/ 1515133 h 1818167"/>
              <a:gd name="csX8" fmla="*/ 0 w 1818167"/>
              <a:gd name="csY8" fmla="*/ 303034 h 181816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818167" h="1818167">
                <a:moveTo>
                  <a:pt x="0" y="303034"/>
                </a:moveTo>
                <a:cubicBezTo>
                  <a:pt x="0" y="135673"/>
                  <a:pt x="135673" y="0"/>
                  <a:pt x="303034" y="0"/>
                </a:cubicBezTo>
                <a:lnTo>
                  <a:pt x="1515133" y="0"/>
                </a:lnTo>
                <a:cubicBezTo>
                  <a:pt x="1682494" y="0"/>
                  <a:pt x="1818167" y="135673"/>
                  <a:pt x="1818167" y="303034"/>
                </a:cubicBezTo>
                <a:lnTo>
                  <a:pt x="1818167" y="1515133"/>
                </a:lnTo>
                <a:cubicBezTo>
                  <a:pt x="1818167" y="1682494"/>
                  <a:pt x="1682494" y="1818167"/>
                  <a:pt x="1515133" y="1818167"/>
                </a:cubicBezTo>
                <a:lnTo>
                  <a:pt x="303034" y="1818167"/>
                </a:lnTo>
                <a:cubicBezTo>
                  <a:pt x="135673" y="1818167"/>
                  <a:pt x="0" y="1682494"/>
                  <a:pt x="0" y="1515133"/>
                </a:cubicBezTo>
                <a:lnTo>
                  <a:pt x="0" y="303034"/>
                </a:lnTo>
                <a:close/>
              </a:path>
            </a:pathLst>
          </a:cu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rot="0" spcFirstLastPara="0" vertOverflow="overflow" horzOverflow="overflow" vert="horz" wrap="square" lIns="142096" tIns="142096" rIns="142096" bIns="142096" numCol="1" spcCol="1270" rtlCol="0" fromWordArt="0" anchor="ctr" anchorCtr="0" forceAA="0" compatLnSpc="1">
            <a:prstTxWarp prst="textNoShape">
              <a:avLst/>
            </a:prstTxWarp>
            <a:noAutofit/>
          </a:bodyPr>
          <a:lstStyle/>
          <a:p>
            <a:pPr marL="0" marR="0" lvl="0" indent="0" algn="ctr" defTabSz="933450" rtl="0" eaLnBrk="1" fontAlgn="auto" latinLnBrk="0" hangingPunct="1">
              <a:lnSpc>
                <a:spcPct val="90000"/>
              </a:lnSpc>
              <a:spcBef>
                <a:spcPct val="0"/>
              </a:spcBef>
              <a:spcAft>
                <a:spcPct val="35000"/>
              </a:spcAft>
              <a:buClrTx/>
              <a:buSzTx/>
              <a:buFontTx/>
              <a:buNone/>
              <a:tabLst/>
              <a:defRPr/>
            </a:pPr>
            <a:r>
              <a:rPr kumimoji="0" lang="fi-FI" sz="2100" b="0" i="0" u="none" strike="noStrike" kern="1200" cap="none" spc="0" normalizeH="0" baseline="0" noProof="0">
                <a:ln>
                  <a:noFill/>
                </a:ln>
                <a:solidFill>
                  <a:schemeClr val="lt1"/>
                </a:solidFill>
                <a:effectLst/>
                <a:uLnTx/>
                <a:uFillTx/>
                <a:latin typeface="+mn-lt"/>
                <a:ea typeface="+mn-ea"/>
                <a:cs typeface="+mn-cs"/>
              </a:rPr>
              <a:t>Mitä seksuaalisuus on?</a:t>
            </a:r>
          </a:p>
        </p:txBody>
      </p:sp>
      <p:sp>
        <p:nvSpPr>
          <p:cNvPr id="13" name="Vapaamuotoinen: Muoto 12">
            <a:extLst>
              <a:ext uri="{FF2B5EF4-FFF2-40B4-BE49-F238E27FC236}">
                <a16:creationId xmlns:a16="http://schemas.microsoft.com/office/drawing/2014/main" id="{4FF198C2-E857-1D93-96CA-BB9268E1B1C3}"/>
              </a:ext>
              <a:ext uri="{C183D7F6-B498-43B3-948B-1728B52AA6E4}">
                <adec:decorative xmlns:adec="http://schemas.microsoft.com/office/drawing/2017/decorative" val="1"/>
              </a:ext>
            </a:extLst>
          </p:cNvPr>
          <p:cNvSpPr/>
          <p:nvPr/>
        </p:nvSpPr>
        <p:spPr>
          <a:xfrm rot="14870577">
            <a:off x="5300567" y="2182700"/>
            <a:ext cx="728189" cy="0"/>
          </a:xfrm>
          <a:custGeom>
            <a:avLst/>
            <a:gdLst/>
            <a:ahLst/>
            <a:cxnLst/>
            <a:rect l="0" t="0" r="0" b="0"/>
            <a:pathLst>
              <a:path>
                <a:moveTo>
                  <a:pt x="0" y="0"/>
                </a:moveTo>
                <a:lnTo>
                  <a:pt x="728189" y="0"/>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fi-FI"/>
          </a:p>
        </p:txBody>
      </p:sp>
      <p:sp>
        <p:nvSpPr>
          <p:cNvPr id="14" name="Vapaamuotoinen: Muoto 13">
            <a:extLst>
              <a:ext uri="{FF2B5EF4-FFF2-40B4-BE49-F238E27FC236}">
                <a16:creationId xmlns:a16="http://schemas.microsoft.com/office/drawing/2014/main" id="{84A6080F-A383-297B-C250-81460D76DAB0}"/>
              </a:ext>
            </a:extLst>
          </p:cNvPr>
          <p:cNvSpPr/>
          <p:nvPr/>
        </p:nvSpPr>
        <p:spPr>
          <a:xfrm>
            <a:off x="4670227" y="627321"/>
            <a:ext cx="1218172" cy="1218172"/>
          </a:xfrm>
          <a:custGeom>
            <a:avLst/>
            <a:gdLst>
              <a:gd name="csX0" fmla="*/ 0 w 1218172"/>
              <a:gd name="csY0" fmla="*/ 203033 h 1218172"/>
              <a:gd name="csX1" fmla="*/ 203033 w 1218172"/>
              <a:gd name="csY1" fmla="*/ 0 h 1218172"/>
              <a:gd name="csX2" fmla="*/ 1015139 w 1218172"/>
              <a:gd name="csY2" fmla="*/ 0 h 1218172"/>
              <a:gd name="csX3" fmla="*/ 1218172 w 1218172"/>
              <a:gd name="csY3" fmla="*/ 203033 h 1218172"/>
              <a:gd name="csX4" fmla="*/ 1218172 w 1218172"/>
              <a:gd name="csY4" fmla="*/ 1015139 h 1218172"/>
              <a:gd name="csX5" fmla="*/ 1015139 w 1218172"/>
              <a:gd name="csY5" fmla="*/ 1218172 h 1218172"/>
              <a:gd name="csX6" fmla="*/ 203033 w 1218172"/>
              <a:gd name="csY6" fmla="*/ 1218172 h 1218172"/>
              <a:gd name="csX7" fmla="*/ 0 w 1218172"/>
              <a:gd name="csY7" fmla="*/ 1015139 h 1218172"/>
              <a:gd name="csX8" fmla="*/ 0 w 1218172"/>
              <a:gd name="csY8" fmla="*/ 203033 h 12181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218172" h="1218172">
                <a:moveTo>
                  <a:pt x="0" y="203033"/>
                </a:moveTo>
                <a:cubicBezTo>
                  <a:pt x="0" y="90901"/>
                  <a:pt x="90901" y="0"/>
                  <a:pt x="203033" y="0"/>
                </a:cubicBezTo>
                <a:lnTo>
                  <a:pt x="1015139" y="0"/>
                </a:lnTo>
                <a:cubicBezTo>
                  <a:pt x="1127271" y="0"/>
                  <a:pt x="1218172" y="90901"/>
                  <a:pt x="1218172" y="203033"/>
                </a:cubicBezTo>
                <a:lnTo>
                  <a:pt x="1218172" y="1015139"/>
                </a:lnTo>
                <a:cubicBezTo>
                  <a:pt x="1218172" y="1127271"/>
                  <a:pt x="1127271" y="1218172"/>
                  <a:pt x="1015139" y="1218172"/>
                </a:cubicBezTo>
                <a:lnTo>
                  <a:pt x="203033" y="1218172"/>
                </a:lnTo>
                <a:cubicBezTo>
                  <a:pt x="90901" y="1218172"/>
                  <a:pt x="0" y="1127271"/>
                  <a:pt x="0" y="1015139"/>
                </a:cubicBezTo>
                <a:lnTo>
                  <a:pt x="0" y="203033"/>
                </a:lnTo>
                <a:close/>
              </a:path>
            </a:pathLst>
          </a:custGeom>
          <a:solidFill>
            <a:schemeClr val="accent6">
              <a:lumMod val="75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02646" tIns="102646" rIns="102646" bIns="102646" numCol="1" spcCol="1270" anchor="ctr" anchorCtr="0">
            <a:noAutofit/>
          </a:bodyPr>
          <a:lstStyle/>
          <a:p>
            <a:pPr marL="0" lvl="0" indent="0" algn="ctr" defTabSz="755650">
              <a:lnSpc>
                <a:spcPct val="90000"/>
              </a:lnSpc>
              <a:spcBef>
                <a:spcPct val="0"/>
              </a:spcBef>
              <a:spcAft>
                <a:spcPct val="35000"/>
              </a:spcAft>
              <a:buNone/>
            </a:pPr>
            <a:r>
              <a:rPr lang="fi-FI" sz="1700" kern="1200" dirty="0"/>
              <a:t>Sukupuoli-identiteetti</a:t>
            </a:r>
          </a:p>
        </p:txBody>
      </p:sp>
      <p:sp>
        <p:nvSpPr>
          <p:cNvPr id="15" name="Vapaamuotoinen: Muoto 14">
            <a:extLst>
              <a:ext uri="{FF2B5EF4-FFF2-40B4-BE49-F238E27FC236}">
                <a16:creationId xmlns:a16="http://schemas.microsoft.com/office/drawing/2014/main" id="{726ECC7F-FCB3-4451-8D24-97AE01062778}"/>
              </a:ext>
              <a:ext uri="{C183D7F6-B498-43B3-948B-1728B52AA6E4}">
                <adec:decorative xmlns:adec="http://schemas.microsoft.com/office/drawing/2017/decorative" val="1"/>
              </a:ext>
            </a:extLst>
          </p:cNvPr>
          <p:cNvSpPr/>
          <p:nvPr/>
        </p:nvSpPr>
        <p:spPr>
          <a:xfrm rot="18517248">
            <a:off x="6736215" y="2182700"/>
            <a:ext cx="863202" cy="0"/>
          </a:xfrm>
          <a:custGeom>
            <a:avLst/>
            <a:gdLst/>
            <a:ahLst/>
            <a:cxnLst/>
            <a:rect l="0" t="0" r="0" b="0"/>
            <a:pathLst>
              <a:path>
                <a:moveTo>
                  <a:pt x="0" y="0"/>
                </a:moveTo>
                <a:lnTo>
                  <a:pt x="863202" y="0"/>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fi-FI"/>
          </a:p>
        </p:txBody>
      </p:sp>
      <p:sp>
        <p:nvSpPr>
          <p:cNvPr id="16" name="Vapaamuotoinen: Muoto 15">
            <a:extLst>
              <a:ext uri="{FF2B5EF4-FFF2-40B4-BE49-F238E27FC236}">
                <a16:creationId xmlns:a16="http://schemas.microsoft.com/office/drawing/2014/main" id="{C1E3DE76-5192-73E3-66A4-F526E04AF1FE}"/>
              </a:ext>
            </a:extLst>
          </p:cNvPr>
          <p:cNvSpPr/>
          <p:nvPr/>
        </p:nvSpPr>
        <p:spPr>
          <a:xfrm>
            <a:off x="7314709" y="627321"/>
            <a:ext cx="1218172" cy="1218172"/>
          </a:xfrm>
          <a:custGeom>
            <a:avLst/>
            <a:gdLst>
              <a:gd name="csX0" fmla="*/ 0 w 1218172"/>
              <a:gd name="csY0" fmla="*/ 203033 h 1218172"/>
              <a:gd name="csX1" fmla="*/ 203033 w 1218172"/>
              <a:gd name="csY1" fmla="*/ 0 h 1218172"/>
              <a:gd name="csX2" fmla="*/ 1015139 w 1218172"/>
              <a:gd name="csY2" fmla="*/ 0 h 1218172"/>
              <a:gd name="csX3" fmla="*/ 1218172 w 1218172"/>
              <a:gd name="csY3" fmla="*/ 203033 h 1218172"/>
              <a:gd name="csX4" fmla="*/ 1218172 w 1218172"/>
              <a:gd name="csY4" fmla="*/ 1015139 h 1218172"/>
              <a:gd name="csX5" fmla="*/ 1015139 w 1218172"/>
              <a:gd name="csY5" fmla="*/ 1218172 h 1218172"/>
              <a:gd name="csX6" fmla="*/ 203033 w 1218172"/>
              <a:gd name="csY6" fmla="*/ 1218172 h 1218172"/>
              <a:gd name="csX7" fmla="*/ 0 w 1218172"/>
              <a:gd name="csY7" fmla="*/ 1015139 h 1218172"/>
              <a:gd name="csX8" fmla="*/ 0 w 1218172"/>
              <a:gd name="csY8" fmla="*/ 203033 h 12181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218172" h="1218172">
                <a:moveTo>
                  <a:pt x="0" y="203033"/>
                </a:moveTo>
                <a:cubicBezTo>
                  <a:pt x="0" y="90901"/>
                  <a:pt x="90901" y="0"/>
                  <a:pt x="203033" y="0"/>
                </a:cubicBezTo>
                <a:lnTo>
                  <a:pt x="1015139" y="0"/>
                </a:lnTo>
                <a:cubicBezTo>
                  <a:pt x="1127271" y="0"/>
                  <a:pt x="1218172" y="90901"/>
                  <a:pt x="1218172" y="203033"/>
                </a:cubicBezTo>
                <a:lnTo>
                  <a:pt x="1218172" y="1015139"/>
                </a:lnTo>
                <a:cubicBezTo>
                  <a:pt x="1218172" y="1127271"/>
                  <a:pt x="1127271" y="1218172"/>
                  <a:pt x="1015139" y="1218172"/>
                </a:cubicBezTo>
                <a:lnTo>
                  <a:pt x="203033" y="1218172"/>
                </a:lnTo>
                <a:cubicBezTo>
                  <a:pt x="90901" y="1218172"/>
                  <a:pt x="0" y="1127271"/>
                  <a:pt x="0" y="1015139"/>
                </a:cubicBezTo>
                <a:lnTo>
                  <a:pt x="0" y="203033"/>
                </a:lnTo>
                <a:close/>
              </a:path>
            </a:pathLst>
          </a:custGeom>
          <a:solidFill>
            <a:schemeClr val="accent6">
              <a:lumMod val="75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9946" tIns="89946" rIns="89946" bIns="89946" numCol="1" spcCol="1270" anchor="ctr" anchorCtr="0">
            <a:noAutofit/>
          </a:bodyPr>
          <a:lstStyle/>
          <a:p>
            <a:pPr marL="0" lvl="0" indent="0" algn="ctr" defTabSz="533400">
              <a:lnSpc>
                <a:spcPct val="90000"/>
              </a:lnSpc>
              <a:spcBef>
                <a:spcPct val="0"/>
              </a:spcBef>
              <a:spcAft>
                <a:spcPct val="35000"/>
              </a:spcAft>
              <a:buNone/>
            </a:pPr>
            <a:r>
              <a:rPr lang="fi-FI" sz="1200" kern="1200" dirty="0"/>
              <a:t>Seksuaalinen suuntautuminen</a:t>
            </a:r>
          </a:p>
        </p:txBody>
      </p:sp>
      <p:sp>
        <p:nvSpPr>
          <p:cNvPr id="17" name="Vapaamuotoinen: Muoto 16">
            <a:extLst>
              <a:ext uri="{FF2B5EF4-FFF2-40B4-BE49-F238E27FC236}">
                <a16:creationId xmlns:a16="http://schemas.microsoft.com/office/drawing/2014/main" id="{4FF4B427-8DBD-317B-D02C-DED6711EC8A4}"/>
              </a:ext>
              <a:ext uri="{C183D7F6-B498-43B3-948B-1728B52AA6E4}">
                <adec:decorative xmlns:adec="http://schemas.microsoft.com/office/drawing/2017/decorative" val="1"/>
              </a:ext>
            </a:extLst>
          </p:cNvPr>
          <p:cNvSpPr/>
          <p:nvPr/>
        </p:nvSpPr>
        <p:spPr>
          <a:xfrm rot="21402221">
            <a:off x="7079944" y="3330965"/>
            <a:ext cx="1588437" cy="0"/>
          </a:xfrm>
          <a:custGeom>
            <a:avLst/>
            <a:gdLst/>
            <a:ahLst/>
            <a:cxnLst/>
            <a:rect l="0" t="0" r="0" b="0"/>
            <a:pathLst>
              <a:path>
                <a:moveTo>
                  <a:pt x="0" y="0"/>
                </a:moveTo>
                <a:lnTo>
                  <a:pt x="1588437" y="0"/>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fi-FI"/>
          </a:p>
        </p:txBody>
      </p:sp>
      <p:sp>
        <p:nvSpPr>
          <p:cNvPr id="18" name="Vapaamuotoinen: Muoto 17">
            <a:extLst>
              <a:ext uri="{FF2B5EF4-FFF2-40B4-BE49-F238E27FC236}">
                <a16:creationId xmlns:a16="http://schemas.microsoft.com/office/drawing/2014/main" id="{3A2755E4-4EB9-07D9-D4E5-41BE336EBA6C}"/>
              </a:ext>
            </a:extLst>
          </p:cNvPr>
          <p:cNvSpPr/>
          <p:nvPr/>
        </p:nvSpPr>
        <p:spPr>
          <a:xfrm>
            <a:off x="8667067" y="2641131"/>
            <a:ext cx="1218172" cy="1218172"/>
          </a:xfrm>
          <a:custGeom>
            <a:avLst/>
            <a:gdLst>
              <a:gd name="csX0" fmla="*/ 0 w 1218172"/>
              <a:gd name="csY0" fmla="*/ 203033 h 1218172"/>
              <a:gd name="csX1" fmla="*/ 203033 w 1218172"/>
              <a:gd name="csY1" fmla="*/ 0 h 1218172"/>
              <a:gd name="csX2" fmla="*/ 1015139 w 1218172"/>
              <a:gd name="csY2" fmla="*/ 0 h 1218172"/>
              <a:gd name="csX3" fmla="*/ 1218172 w 1218172"/>
              <a:gd name="csY3" fmla="*/ 203033 h 1218172"/>
              <a:gd name="csX4" fmla="*/ 1218172 w 1218172"/>
              <a:gd name="csY4" fmla="*/ 1015139 h 1218172"/>
              <a:gd name="csX5" fmla="*/ 1015139 w 1218172"/>
              <a:gd name="csY5" fmla="*/ 1218172 h 1218172"/>
              <a:gd name="csX6" fmla="*/ 203033 w 1218172"/>
              <a:gd name="csY6" fmla="*/ 1218172 h 1218172"/>
              <a:gd name="csX7" fmla="*/ 0 w 1218172"/>
              <a:gd name="csY7" fmla="*/ 1015139 h 1218172"/>
              <a:gd name="csX8" fmla="*/ 0 w 1218172"/>
              <a:gd name="csY8" fmla="*/ 203033 h 12181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218172" h="1218172">
                <a:moveTo>
                  <a:pt x="0" y="203033"/>
                </a:moveTo>
                <a:cubicBezTo>
                  <a:pt x="0" y="90901"/>
                  <a:pt x="90901" y="0"/>
                  <a:pt x="203033" y="0"/>
                </a:cubicBezTo>
                <a:lnTo>
                  <a:pt x="1015139" y="0"/>
                </a:lnTo>
                <a:cubicBezTo>
                  <a:pt x="1127271" y="0"/>
                  <a:pt x="1218172" y="90901"/>
                  <a:pt x="1218172" y="203033"/>
                </a:cubicBezTo>
                <a:lnTo>
                  <a:pt x="1218172" y="1015139"/>
                </a:lnTo>
                <a:cubicBezTo>
                  <a:pt x="1218172" y="1127271"/>
                  <a:pt x="1127271" y="1218172"/>
                  <a:pt x="1015139" y="1218172"/>
                </a:cubicBezTo>
                <a:lnTo>
                  <a:pt x="203033" y="1218172"/>
                </a:lnTo>
                <a:cubicBezTo>
                  <a:pt x="90901" y="1218172"/>
                  <a:pt x="0" y="1127271"/>
                  <a:pt x="0" y="1015139"/>
                </a:cubicBezTo>
                <a:lnTo>
                  <a:pt x="0" y="203033"/>
                </a:lnTo>
                <a:close/>
              </a:path>
            </a:pathLst>
          </a:custGeom>
          <a:solidFill>
            <a:schemeClr val="accent6">
              <a:lumMod val="75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05186" tIns="105186" rIns="105186" bIns="105186" numCol="1" spcCol="1270" anchor="ctr" anchorCtr="0">
            <a:noAutofit/>
          </a:bodyPr>
          <a:lstStyle/>
          <a:p>
            <a:pPr marL="0" lvl="0" indent="0" algn="ctr" defTabSz="800100">
              <a:lnSpc>
                <a:spcPct val="90000"/>
              </a:lnSpc>
              <a:spcBef>
                <a:spcPct val="0"/>
              </a:spcBef>
              <a:spcAft>
                <a:spcPct val="35000"/>
              </a:spcAft>
              <a:buNone/>
            </a:pPr>
            <a:r>
              <a:rPr lang="fi-FI" sz="1800" kern="1200"/>
              <a:t>Itsetunto ja kehonkuva</a:t>
            </a:r>
          </a:p>
        </p:txBody>
      </p:sp>
      <p:sp>
        <p:nvSpPr>
          <p:cNvPr id="20" name="Vapaamuotoinen: Muoto 19">
            <a:extLst>
              <a:ext uri="{FF2B5EF4-FFF2-40B4-BE49-F238E27FC236}">
                <a16:creationId xmlns:a16="http://schemas.microsoft.com/office/drawing/2014/main" id="{476610EC-5B56-4A1F-4A2B-3F2B54596126}"/>
              </a:ext>
            </a:extLst>
          </p:cNvPr>
          <p:cNvSpPr/>
          <p:nvPr/>
        </p:nvSpPr>
        <p:spPr>
          <a:xfrm>
            <a:off x="7870383" y="5022618"/>
            <a:ext cx="1218172" cy="1218172"/>
          </a:xfrm>
          <a:custGeom>
            <a:avLst/>
            <a:gdLst>
              <a:gd name="csX0" fmla="*/ 0 w 1218172"/>
              <a:gd name="csY0" fmla="*/ 203033 h 1218172"/>
              <a:gd name="csX1" fmla="*/ 203033 w 1218172"/>
              <a:gd name="csY1" fmla="*/ 0 h 1218172"/>
              <a:gd name="csX2" fmla="*/ 1015139 w 1218172"/>
              <a:gd name="csY2" fmla="*/ 0 h 1218172"/>
              <a:gd name="csX3" fmla="*/ 1218172 w 1218172"/>
              <a:gd name="csY3" fmla="*/ 203033 h 1218172"/>
              <a:gd name="csX4" fmla="*/ 1218172 w 1218172"/>
              <a:gd name="csY4" fmla="*/ 1015139 h 1218172"/>
              <a:gd name="csX5" fmla="*/ 1015139 w 1218172"/>
              <a:gd name="csY5" fmla="*/ 1218172 h 1218172"/>
              <a:gd name="csX6" fmla="*/ 203033 w 1218172"/>
              <a:gd name="csY6" fmla="*/ 1218172 h 1218172"/>
              <a:gd name="csX7" fmla="*/ 0 w 1218172"/>
              <a:gd name="csY7" fmla="*/ 1015139 h 1218172"/>
              <a:gd name="csX8" fmla="*/ 0 w 1218172"/>
              <a:gd name="csY8" fmla="*/ 203033 h 12181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218172" h="1218172">
                <a:moveTo>
                  <a:pt x="0" y="203033"/>
                </a:moveTo>
                <a:cubicBezTo>
                  <a:pt x="0" y="90901"/>
                  <a:pt x="90901" y="0"/>
                  <a:pt x="203033" y="0"/>
                </a:cubicBezTo>
                <a:lnTo>
                  <a:pt x="1015139" y="0"/>
                </a:lnTo>
                <a:cubicBezTo>
                  <a:pt x="1127271" y="0"/>
                  <a:pt x="1218172" y="90901"/>
                  <a:pt x="1218172" y="203033"/>
                </a:cubicBezTo>
                <a:lnTo>
                  <a:pt x="1218172" y="1015139"/>
                </a:lnTo>
                <a:cubicBezTo>
                  <a:pt x="1218172" y="1127271"/>
                  <a:pt x="1127271" y="1218172"/>
                  <a:pt x="1015139" y="1218172"/>
                </a:cubicBezTo>
                <a:lnTo>
                  <a:pt x="203033" y="1218172"/>
                </a:lnTo>
                <a:cubicBezTo>
                  <a:pt x="90901" y="1218172"/>
                  <a:pt x="0" y="1127271"/>
                  <a:pt x="0" y="1015139"/>
                </a:cubicBezTo>
                <a:lnTo>
                  <a:pt x="0" y="203033"/>
                </a:lnTo>
                <a:close/>
              </a:path>
            </a:pathLst>
          </a:custGeom>
          <a:solidFill>
            <a:schemeClr val="accent6">
              <a:lumMod val="75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7566" tIns="97566" rIns="97566" bIns="97566" numCol="1" spcCol="1270" anchor="ctr" anchorCtr="0">
            <a:noAutofit/>
          </a:bodyPr>
          <a:lstStyle/>
          <a:p>
            <a:pPr marL="0" lvl="0" indent="0" algn="ctr" defTabSz="666750">
              <a:lnSpc>
                <a:spcPct val="90000"/>
              </a:lnSpc>
              <a:spcBef>
                <a:spcPct val="0"/>
              </a:spcBef>
              <a:spcAft>
                <a:spcPct val="35000"/>
              </a:spcAft>
              <a:buNone/>
            </a:pPr>
            <a:r>
              <a:rPr lang="fi-FI" sz="1500" kern="1200"/>
              <a:t>Lisääntymis-terveys</a:t>
            </a:r>
          </a:p>
        </p:txBody>
      </p:sp>
      <p:sp>
        <p:nvSpPr>
          <p:cNvPr id="22" name="Vapaamuotoinen: Muoto 21">
            <a:extLst>
              <a:ext uri="{FF2B5EF4-FFF2-40B4-BE49-F238E27FC236}">
                <a16:creationId xmlns:a16="http://schemas.microsoft.com/office/drawing/2014/main" id="{B1FC09ED-6587-1B9C-251A-0CDC1AE4CB9B}"/>
              </a:ext>
            </a:extLst>
          </p:cNvPr>
          <p:cNvSpPr/>
          <p:nvPr/>
        </p:nvSpPr>
        <p:spPr>
          <a:xfrm>
            <a:off x="3639090" y="4859094"/>
            <a:ext cx="1218172" cy="1218172"/>
          </a:xfrm>
          <a:custGeom>
            <a:avLst/>
            <a:gdLst>
              <a:gd name="csX0" fmla="*/ 0 w 1218172"/>
              <a:gd name="csY0" fmla="*/ 203033 h 1218172"/>
              <a:gd name="csX1" fmla="*/ 203033 w 1218172"/>
              <a:gd name="csY1" fmla="*/ 0 h 1218172"/>
              <a:gd name="csX2" fmla="*/ 1015139 w 1218172"/>
              <a:gd name="csY2" fmla="*/ 0 h 1218172"/>
              <a:gd name="csX3" fmla="*/ 1218172 w 1218172"/>
              <a:gd name="csY3" fmla="*/ 203033 h 1218172"/>
              <a:gd name="csX4" fmla="*/ 1218172 w 1218172"/>
              <a:gd name="csY4" fmla="*/ 1015139 h 1218172"/>
              <a:gd name="csX5" fmla="*/ 1015139 w 1218172"/>
              <a:gd name="csY5" fmla="*/ 1218172 h 1218172"/>
              <a:gd name="csX6" fmla="*/ 203033 w 1218172"/>
              <a:gd name="csY6" fmla="*/ 1218172 h 1218172"/>
              <a:gd name="csX7" fmla="*/ 0 w 1218172"/>
              <a:gd name="csY7" fmla="*/ 1015139 h 1218172"/>
              <a:gd name="csX8" fmla="*/ 0 w 1218172"/>
              <a:gd name="csY8" fmla="*/ 203033 h 12181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218172" h="1218172">
                <a:moveTo>
                  <a:pt x="0" y="203033"/>
                </a:moveTo>
                <a:cubicBezTo>
                  <a:pt x="0" y="90901"/>
                  <a:pt x="90901" y="0"/>
                  <a:pt x="203033" y="0"/>
                </a:cubicBezTo>
                <a:lnTo>
                  <a:pt x="1015139" y="0"/>
                </a:lnTo>
                <a:cubicBezTo>
                  <a:pt x="1127271" y="0"/>
                  <a:pt x="1218172" y="90901"/>
                  <a:pt x="1218172" y="203033"/>
                </a:cubicBezTo>
                <a:lnTo>
                  <a:pt x="1218172" y="1015139"/>
                </a:lnTo>
                <a:cubicBezTo>
                  <a:pt x="1218172" y="1127271"/>
                  <a:pt x="1127271" y="1218172"/>
                  <a:pt x="1015139" y="1218172"/>
                </a:cubicBezTo>
                <a:lnTo>
                  <a:pt x="203033" y="1218172"/>
                </a:lnTo>
                <a:cubicBezTo>
                  <a:pt x="90901" y="1218172"/>
                  <a:pt x="0" y="1127271"/>
                  <a:pt x="0" y="1015139"/>
                </a:cubicBezTo>
                <a:lnTo>
                  <a:pt x="0" y="203033"/>
                </a:lnTo>
                <a:close/>
              </a:path>
            </a:pathLst>
          </a:custGeom>
          <a:solidFill>
            <a:schemeClr val="accent6">
              <a:lumMod val="75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97566" tIns="97566" rIns="97566" bIns="97566" numCol="1" spcCol="1270" anchor="ctr" anchorCtr="0">
            <a:noAutofit/>
          </a:bodyPr>
          <a:lstStyle/>
          <a:p>
            <a:pPr marL="0" lvl="0" indent="0" algn="ctr" defTabSz="666750">
              <a:lnSpc>
                <a:spcPct val="90000"/>
              </a:lnSpc>
              <a:spcBef>
                <a:spcPct val="0"/>
              </a:spcBef>
              <a:spcAft>
                <a:spcPct val="35000"/>
              </a:spcAft>
              <a:buNone/>
            </a:pPr>
            <a:r>
              <a:rPr lang="fi-FI" sz="1500" kern="1200"/>
              <a:t>Kulttuurinen puoli (normit, odotukset)</a:t>
            </a:r>
          </a:p>
        </p:txBody>
      </p:sp>
      <p:sp>
        <p:nvSpPr>
          <p:cNvPr id="23" name="Vapaamuotoinen: Muoto 22">
            <a:extLst>
              <a:ext uri="{FF2B5EF4-FFF2-40B4-BE49-F238E27FC236}">
                <a16:creationId xmlns:a16="http://schemas.microsoft.com/office/drawing/2014/main" id="{26DF65DE-9C37-7664-3C1E-14590B42E540}"/>
              </a:ext>
              <a:ext uri="{C183D7F6-B498-43B3-948B-1728B52AA6E4}">
                <adec:decorative xmlns:adec="http://schemas.microsoft.com/office/drawing/2017/decorative" val="1"/>
              </a:ext>
            </a:extLst>
          </p:cNvPr>
          <p:cNvSpPr/>
          <p:nvPr/>
        </p:nvSpPr>
        <p:spPr>
          <a:xfrm rot="11542152">
            <a:off x="3538479" y="3042744"/>
            <a:ext cx="1744862" cy="0"/>
          </a:xfrm>
          <a:custGeom>
            <a:avLst/>
            <a:gdLst/>
            <a:ahLst/>
            <a:cxnLst/>
            <a:rect l="0" t="0" r="0" b="0"/>
            <a:pathLst>
              <a:path>
                <a:moveTo>
                  <a:pt x="0" y="0"/>
                </a:moveTo>
                <a:lnTo>
                  <a:pt x="1744862" y="0"/>
                </a:lnTo>
              </a:path>
            </a:pathLst>
          </a:custGeom>
          <a:noFill/>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a:lstStyle/>
          <a:p>
            <a:endParaRPr lang="fi-FI"/>
          </a:p>
        </p:txBody>
      </p:sp>
      <p:sp>
        <p:nvSpPr>
          <p:cNvPr id="24" name="Vapaamuotoinen: Muoto 23">
            <a:extLst>
              <a:ext uri="{FF2B5EF4-FFF2-40B4-BE49-F238E27FC236}">
                <a16:creationId xmlns:a16="http://schemas.microsoft.com/office/drawing/2014/main" id="{484A590B-EA42-0246-E884-4E6D15CFBDD1}"/>
              </a:ext>
            </a:extLst>
          </p:cNvPr>
          <p:cNvSpPr/>
          <p:nvPr/>
        </p:nvSpPr>
        <p:spPr>
          <a:xfrm>
            <a:off x="2420918" y="2113201"/>
            <a:ext cx="1218172" cy="1218172"/>
          </a:xfrm>
          <a:custGeom>
            <a:avLst/>
            <a:gdLst>
              <a:gd name="csX0" fmla="*/ 0 w 1218172"/>
              <a:gd name="csY0" fmla="*/ 203033 h 1218172"/>
              <a:gd name="csX1" fmla="*/ 203033 w 1218172"/>
              <a:gd name="csY1" fmla="*/ 0 h 1218172"/>
              <a:gd name="csX2" fmla="*/ 1015139 w 1218172"/>
              <a:gd name="csY2" fmla="*/ 0 h 1218172"/>
              <a:gd name="csX3" fmla="*/ 1218172 w 1218172"/>
              <a:gd name="csY3" fmla="*/ 203033 h 1218172"/>
              <a:gd name="csX4" fmla="*/ 1218172 w 1218172"/>
              <a:gd name="csY4" fmla="*/ 1015139 h 1218172"/>
              <a:gd name="csX5" fmla="*/ 1015139 w 1218172"/>
              <a:gd name="csY5" fmla="*/ 1218172 h 1218172"/>
              <a:gd name="csX6" fmla="*/ 203033 w 1218172"/>
              <a:gd name="csY6" fmla="*/ 1218172 h 1218172"/>
              <a:gd name="csX7" fmla="*/ 0 w 1218172"/>
              <a:gd name="csY7" fmla="*/ 1015139 h 1218172"/>
              <a:gd name="csX8" fmla="*/ 0 w 1218172"/>
              <a:gd name="csY8" fmla="*/ 203033 h 121817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218172" h="1218172">
                <a:moveTo>
                  <a:pt x="0" y="203033"/>
                </a:moveTo>
                <a:cubicBezTo>
                  <a:pt x="0" y="90901"/>
                  <a:pt x="90901" y="0"/>
                  <a:pt x="203033" y="0"/>
                </a:cubicBezTo>
                <a:lnTo>
                  <a:pt x="1015139" y="0"/>
                </a:lnTo>
                <a:cubicBezTo>
                  <a:pt x="1127271" y="0"/>
                  <a:pt x="1218172" y="90901"/>
                  <a:pt x="1218172" y="203033"/>
                </a:cubicBezTo>
                <a:lnTo>
                  <a:pt x="1218172" y="1015139"/>
                </a:lnTo>
                <a:cubicBezTo>
                  <a:pt x="1218172" y="1127271"/>
                  <a:pt x="1127271" y="1218172"/>
                  <a:pt x="1015139" y="1218172"/>
                </a:cubicBezTo>
                <a:lnTo>
                  <a:pt x="203033" y="1218172"/>
                </a:lnTo>
                <a:cubicBezTo>
                  <a:pt x="90901" y="1218172"/>
                  <a:pt x="0" y="1127271"/>
                  <a:pt x="0" y="1015139"/>
                </a:cubicBezTo>
                <a:lnTo>
                  <a:pt x="0" y="203033"/>
                </a:lnTo>
                <a:close/>
              </a:path>
            </a:pathLst>
          </a:custGeom>
          <a:solidFill>
            <a:schemeClr val="accent6">
              <a:lumMod val="75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4866" tIns="84866" rIns="84866" bIns="84866" numCol="1" spcCol="1270" anchor="ctr" anchorCtr="0">
            <a:noAutofit/>
          </a:bodyPr>
          <a:lstStyle/>
          <a:p>
            <a:pPr marL="0" lvl="0" indent="0" algn="ctr" defTabSz="444500">
              <a:lnSpc>
                <a:spcPct val="90000"/>
              </a:lnSpc>
              <a:spcBef>
                <a:spcPct val="0"/>
              </a:spcBef>
              <a:spcAft>
                <a:spcPct val="35000"/>
              </a:spcAft>
              <a:buNone/>
            </a:pPr>
            <a:r>
              <a:rPr lang="fi-FI" sz="1000" kern="1200"/>
              <a:t>Eettinen puoli (seksuaalioikeudet, rajat, vastuullisuus)</a:t>
            </a:r>
          </a:p>
        </p:txBody>
      </p:sp>
    </p:spTree>
    <p:extLst>
      <p:ext uri="{BB962C8B-B14F-4D97-AF65-F5344CB8AC3E}">
        <p14:creationId xmlns:p14="http://schemas.microsoft.com/office/powerpoint/2010/main" val="2052416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animBg="1"/>
      <p:bldP spid="18" grpId="0" animBg="1"/>
      <p:bldP spid="20" grpId="0" animBg="1"/>
      <p:bldP spid="22" grpId="0" animBg="1"/>
      <p:bldP spid="2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D39ACF9-68BA-BF25-927E-EA08F6CE903A}"/>
            </a:ext>
          </a:extLst>
        </p:cNvPr>
        <p:cNvGrpSpPr/>
        <p:nvPr/>
      </p:nvGrpSpPr>
      <p:grpSpPr>
        <a:xfrm>
          <a:off x="0" y="0"/>
          <a:ext cx="0" cy="0"/>
          <a:chOff x="0" y="0"/>
          <a:chExt cx="0" cy="0"/>
        </a:xfrm>
      </p:grpSpPr>
      <p:pic>
        <p:nvPicPr>
          <p:cNvPr id="5" name="Kuva 4" descr="Nainen, joka pitää ruskeaa paperipussia päässään, jossa on suuri musta kysymysmerkki.">
            <a:extLst>
              <a:ext uri="{FF2B5EF4-FFF2-40B4-BE49-F238E27FC236}">
                <a16:creationId xmlns:a16="http://schemas.microsoft.com/office/drawing/2014/main" id="{43626E97-BAA4-B21B-4FD9-B4FA0FD84845}"/>
              </a:ext>
            </a:extLst>
          </p:cNvPr>
          <p:cNvPicPr>
            <a:picLocks noChangeAspect="1"/>
          </p:cNvPicPr>
          <p:nvPr/>
        </p:nvPicPr>
        <p:blipFill>
          <a:blip r:embed="rId3"/>
          <a:srcRect l="27559" r="36246"/>
          <a:stretch>
            <a:fillRect/>
          </a:stretch>
        </p:blipFill>
        <p:spPr>
          <a:xfrm>
            <a:off x="7648352" y="-385011"/>
            <a:ext cx="4660606" cy="7243011"/>
          </a:xfrm>
          <a:prstGeom prst="rect">
            <a:avLst/>
          </a:prstGeom>
        </p:spPr>
      </p:pic>
      <p:sp>
        <p:nvSpPr>
          <p:cNvPr id="4" name="Triangle 13">
            <a:extLst>
              <a:ext uri="{FF2B5EF4-FFF2-40B4-BE49-F238E27FC236}">
                <a16:creationId xmlns:a16="http://schemas.microsoft.com/office/drawing/2014/main" id="{57571A79-B8E9-4421-C03D-2752DFE4B86B}"/>
              </a:ext>
              <a:ext uri="{C183D7F6-B498-43B3-948B-1728B52AA6E4}">
                <adec:decorative xmlns:adec="http://schemas.microsoft.com/office/drawing/2017/decorative" val="1"/>
              </a:ext>
            </a:extLst>
          </p:cNvPr>
          <p:cNvSpPr/>
          <p:nvPr/>
        </p:nvSpPr>
        <p:spPr>
          <a:xfrm rot="2607065">
            <a:off x="1633347" y="-3013108"/>
            <a:ext cx="10360112" cy="9407594"/>
          </a:xfrm>
          <a:prstGeom prst="triangle">
            <a:avLst>
              <a:gd name="adj" fmla="val 38957"/>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2" name="Title 1">
            <a:extLst>
              <a:ext uri="{FF2B5EF4-FFF2-40B4-BE49-F238E27FC236}">
                <a16:creationId xmlns:a16="http://schemas.microsoft.com/office/drawing/2014/main" id="{F8FBC16F-15E6-FB32-8AF0-ACBBABEBA7B8}"/>
              </a:ext>
            </a:extLst>
          </p:cNvPr>
          <p:cNvSpPr>
            <a:spLocks noGrp="1"/>
          </p:cNvSpPr>
          <p:nvPr>
            <p:ph type="title"/>
          </p:nvPr>
        </p:nvSpPr>
        <p:spPr>
          <a:xfrm>
            <a:off x="481264" y="276726"/>
            <a:ext cx="9244263" cy="1325563"/>
          </a:xfrm>
        </p:spPr>
        <p:txBody>
          <a:bodyPr/>
          <a:lstStyle/>
          <a:p>
            <a:r>
              <a:rPr lang="fi-FI">
                <a:solidFill>
                  <a:schemeClr val="accent2"/>
                </a:solidFill>
              </a:rPr>
              <a:t>Sukupuoli-identiteetti</a:t>
            </a:r>
            <a:endParaRPr lang="en-FI">
              <a:solidFill>
                <a:schemeClr val="accent2"/>
              </a:solidFill>
            </a:endParaRPr>
          </a:p>
        </p:txBody>
      </p:sp>
      <p:sp>
        <p:nvSpPr>
          <p:cNvPr id="3" name="Content Placeholder 2">
            <a:extLst>
              <a:ext uri="{FF2B5EF4-FFF2-40B4-BE49-F238E27FC236}">
                <a16:creationId xmlns:a16="http://schemas.microsoft.com/office/drawing/2014/main" id="{14E23248-28BC-2E93-3F56-5A210183420F}"/>
              </a:ext>
            </a:extLst>
          </p:cNvPr>
          <p:cNvSpPr>
            <a:spLocks noGrp="1"/>
          </p:cNvSpPr>
          <p:nvPr>
            <p:ph idx="1"/>
          </p:nvPr>
        </p:nvSpPr>
        <p:spPr>
          <a:xfrm>
            <a:off x="481264" y="1690688"/>
            <a:ext cx="6172200" cy="4890586"/>
          </a:xfrm>
        </p:spPr>
        <p:txBody>
          <a:bodyPr>
            <a:normAutofit/>
          </a:bodyPr>
          <a:lstStyle/>
          <a:p>
            <a:r>
              <a:rPr lang="fi-FI" b="1" dirty="0">
                <a:solidFill>
                  <a:schemeClr val="bg1"/>
                </a:solidFill>
              </a:rPr>
              <a:t>Sukupuoli-identiteetti</a:t>
            </a:r>
            <a:r>
              <a:rPr lang="fi-FI" dirty="0">
                <a:solidFill>
                  <a:schemeClr val="bg1"/>
                </a:solidFill>
              </a:rPr>
              <a:t> tarkoittaa ihmisen omaa sisäistä ymmärrystä sukupuolestaan tai sukupuolettomuudestaan.</a:t>
            </a:r>
          </a:p>
          <a:p>
            <a:endParaRPr lang="fi-FI" dirty="0">
              <a:solidFill>
                <a:schemeClr val="bg1"/>
              </a:solidFill>
            </a:endParaRPr>
          </a:p>
          <a:p>
            <a:r>
              <a:rPr lang="fi-FI" dirty="0">
                <a:solidFill>
                  <a:schemeClr val="bg1"/>
                </a:solidFill>
              </a:rPr>
              <a:t>Sukupuoli-identiteetti alkaa kehittyä lapsuudessa, mutta ymmärrys omasta sukupuolesta voi syventyä ja muuttua koko elämän ajan.</a:t>
            </a:r>
          </a:p>
          <a:p>
            <a:pPr marL="0" indent="0">
              <a:buNone/>
            </a:pPr>
            <a:endParaRPr lang="fi-FI" dirty="0">
              <a:solidFill>
                <a:schemeClr val="bg1"/>
              </a:solidFill>
            </a:endParaRPr>
          </a:p>
          <a:p>
            <a:r>
              <a:rPr lang="fi-FI" dirty="0">
                <a:solidFill>
                  <a:schemeClr val="bg1"/>
                </a:solidFill>
              </a:rPr>
              <a:t>Jokaisella ihmisellä on oikeus sukupuolensa itsemäärittelyyn. </a:t>
            </a:r>
            <a:endParaRPr lang="fi-FI" b="1" dirty="0">
              <a:solidFill>
                <a:schemeClr val="bg1"/>
              </a:solidFill>
            </a:endParaRPr>
          </a:p>
        </p:txBody>
      </p:sp>
    </p:spTree>
    <p:extLst>
      <p:ext uri="{BB962C8B-B14F-4D97-AF65-F5344CB8AC3E}">
        <p14:creationId xmlns:p14="http://schemas.microsoft.com/office/powerpoint/2010/main" val="28804393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E3D2BAF-1C56-305D-49AA-093BC274E22D}"/>
            </a:ext>
          </a:extLst>
        </p:cNvPr>
        <p:cNvGrpSpPr/>
        <p:nvPr/>
      </p:nvGrpSpPr>
      <p:grpSpPr>
        <a:xfrm>
          <a:off x="0" y="0"/>
          <a:ext cx="0" cy="0"/>
          <a:chOff x="0" y="0"/>
          <a:chExt cx="0" cy="0"/>
        </a:xfrm>
      </p:grpSpPr>
      <p:pic>
        <p:nvPicPr>
          <p:cNvPr id="5" name="Kuva 4">
            <a:extLst>
              <a:ext uri="{FF2B5EF4-FFF2-40B4-BE49-F238E27FC236}">
                <a16:creationId xmlns:a16="http://schemas.microsoft.com/office/drawing/2014/main" id="{CEA16C0E-97D1-0A77-B198-422E57B38FA0}"/>
              </a:ext>
              <a:ext uri="{C183D7F6-B498-43B3-948B-1728B52AA6E4}">
                <adec:decorative xmlns:adec="http://schemas.microsoft.com/office/drawing/2017/decorative" val="1"/>
              </a:ext>
            </a:extLst>
          </p:cNvPr>
          <p:cNvPicPr>
            <a:picLocks noChangeAspect="1"/>
          </p:cNvPicPr>
          <p:nvPr/>
        </p:nvPicPr>
        <p:blipFill>
          <a:blip r:embed="rId3"/>
          <a:srcRect l="27559" t="11286" r="27559"/>
          <a:stretch>
            <a:fillRect/>
          </a:stretch>
        </p:blipFill>
        <p:spPr>
          <a:xfrm>
            <a:off x="6653464" y="0"/>
            <a:ext cx="7127553" cy="7924800"/>
          </a:xfrm>
          <a:prstGeom prst="rect">
            <a:avLst/>
          </a:prstGeom>
        </p:spPr>
      </p:pic>
      <p:sp>
        <p:nvSpPr>
          <p:cNvPr id="4" name="Triangle 13">
            <a:extLst>
              <a:ext uri="{FF2B5EF4-FFF2-40B4-BE49-F238E27FC236}">
                <a16:creationId xmlns:a16="http://schemas.microsoft.com/office/drawing/2014/main" id="{4CA64D5A-AFE4-CC0C-3959-674EC389CBD7}"/>
              </a:ext>
              <a:ext uri="{C183D7F6-B498-43B3-948B-1728B52AA6E4}">
                <adec:decorative xmlns:adec="http://schemas.microsoft.com/office/drawing/2017/decorative" val="1"/>
              </a:ext>
            </a:extLst>
          </p:cNvPr>
          <p:cNvSpPr/>
          <p:nvPr/>
        </p:nvSpPr>
        <p:spPr>
          <a:xfrm rot="2894479">
            <a:off x="1353360" y="-4131892"/>
            <a:ext cx="10360112" cy="9407594"/>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2" name="Title 1">
            <a:extLst>
              <a:ext uri="{FF2B5EF4-FFF2-40B4-BE49-F238E27FC236}">
                <a16:creationId xmlns:a16="http://schemas.microsoft.com/office/drawing/2014/main" id="{63EA492B-4ECC-4A7A-ACE1-162994796C11}"/>
              </a:ext>
            </a:extLst>
          </p:cNvPr>
          <p:cNvSpPr>
            <a:spLocks noGrp="1"/>
          </p:cNvSpPr>
          <p:nvPr>
            <p:ph type="title"/>
          </p:nvPr>
        </p:nvSpPr>
        <p:spPr>
          <a:xfrm>
            <a:off x="176464" y="276726"/>
            <a:ext cx="9244263" cy="1325563"/>
          </a:xfrm>
        </p:spPr>
        <p:txBody>
          <a:bodyPr/>
          <a:lstStyle/>
          <a:p>
            <a:r>
              <a:rPr lang="fi-FI">
                <a:solidFill>
                  <a:schemeClr val="accent2"/>
                </a:solidFill>
              </a:rPr>
              <a:t>Seksuaali-identiteetti</a:t>
            </a:r>
            <a:endParaRPr lang="en-FI">
              <a:solidFill>
                <a:schemeClr val="accent2"/>
              </a:solidFill>
            </a:endParaRPr>
          </a:p>
        </p:txBody>
      </p:sp>
      <p:sp>
        <p:nvSpPr>
          <p:cNvPr id="3" name="Content Placeholder 2">
            <a:extLst>
              <a:ext uri="{FF2B5EF4-FFF2-40B4-BE49-F238E27FC236}">
                <a16:creationId xmlns:a16="http://schemas.microsoft.com/office/drawing/2014/main" id="{15014547-5E59-4400-8C58-1242BB03F371}"/>
              </a:ext>
            </a:extLst>
          </p:cNvPr>
          <p:cNvSpPr>
            <a:spLocks noGrp="1"/>
          </p:cNvSpPr>
          <p:nvPr>
            <p:ph idx="1"/>
          </p:nvPr>
        </p:nvSpPr>
        <p:spPr>
          <a:xfrm>
            <a:off x="85060" y="1690688"/>
            <a:ext cx="7262038" cy="5167312"/>
          </a:xfrm>
        </p:spPr>
        <p:txBody>
          <a:bodyPr>
            <a:normAutofit lnSpcReduction="10000"/>
          </a:bodyPr>
          <a:lstStyle/>
          <a:p>
            <a:pPr lvl="1"/>
            <a:r>
              <a:rPr lang="fi-FI" sz="2000">
                <a:solidFill>
                  <a:schemeClr val="bg1"/>
                </a:solidFill>
              </a:rPr>
              <a:t>Seksuaali-identiteetti tarkoittaa sitä, </a:t>
            </a:r>
            <a:r>
              <a:rPr lang="fi-FI" sz="2000" b="1">
                <a:solidFill>
                  <a:schemeClr val="bg1"/>
                </a:solidFill>
              </a:rPr>
              <a:t>miten ihminen ymmärtää ja määrittelee oman seksuaalisuutensa ja tunnesuuntautumisensa</a:t>
            </a:r>
            <a:r>
              <a:rPr lang="fi-FI" sz="2000">
                <a:solidFill>
                  <a:schemeClr val="bg1"/>
                </a:solidFill>
              </a:rPr>
              <a:t>. Se on osa henkilön käsitystä siitä, kuka hän on.</a:t>
            </a:r>
          </a:p>
          <a:p>
            <a:pPr lvl="1"/>
            <a:endParaRPr lang="fi-FI" sz="2000">
              <a:solidFill>
                <a:schemeClr val="bg1"/>
              </a:solidFill>
            </a:endParaRPr>
          </a:p>
          <a:p>
            <a:pPr lvl="1"/>
            <a:r>
              <a:rPr lang="fi-FI" sz="2000" b="1">
                <a:solidFill>
                  <a:schemeClr val="bg1"/>
                </a:solidFill>
              </a:rPr>
              <a:t>Seksuaalisen suuntautumisen moninaisuus = </a:t>
            </a:r>
            <a:r>
              <a:rPr lang="fi-FI" sz="2000">
                <a:solidFill>
                  <a:schemeClr val="bg1"/>
                </a:solidFill>
              </a:rPr>
              <a:t>kaikkien ei oleteta olevan samanlaisia ja jokaisella on oikeus olla sellainen kuin on. </a:t>
            </a:r>
          </a:p>
          <a:p>
            <a:pPr lvl="1"/>
            <a:endParaRPr lang="fi-FI">
              <a:solidFill>
                <a:schemeClr val="bg1"/>
              </a:solidFill>
            </a:endParaRPr>
          </a:p>
          <a:p>
            <a:pPr lvl="1"/>
            <a:endParaRPr lang="fi-FI">
              <a:solidFill>
                <a:schemeClr val="bg1"/>
              </a:solidFill>
            </a:endParaRPr>
          </a:p>
          <a:p>
            <a:pPr lvl="1"/>
            <a:r>
              <a:rPr lang="fi-FI" sz="2000">
                <a:solidFill>
                  <a:schemeClr val="bg1"/>
                </a:solidFill>
              </a:rPr>
              <a:t>Seksuaali-identiteetti muodostuu esim. siitä:</a:t>
            </a:r>
          </a:p>
          <a:p>
            <a:pPr lvl="2"/>
            <a:r>
              <a:rPr lang="fi-FI" sz="1800">
                <a:solidFill>
                  <a:schemeClr val="bg1"/>
                </a:solidFill>
              </a:rPr>
              <a:t>keihin tuntee romanttista tai emotionaalista vetoa (esim. miehiin, naisiin, molempiin, kaikkiin sukupuoliin tai ei kehenkään)</a:t>
            </a:r>
          </a:p>
          <a:p>
            <a:pPr lvl="2"/>
            <a:r>
              <a:rPr lang="fi-FI" sz="1800">
                <a:solidFill>
                  <a:schemeClr val="bg1"/>
                </a:solidFill>
              </a:rPr>
              <a:t>miten ihminen itse sanoittaa suuntautumisensa (esim. hetero, homo, bi, pan, aseksuaali jne.)</a:t>
            </a:r>
          </a:p>
          <a:p>
            <a:pPr lvl="2"/>
            <a:r>
              <a:rPr lang="fi-FI" sz="1800">
                <a:solidFill>
                  <a:schemeClr val="bg1"/>
                </a:solidFill>
              </a:rPr>
              <a:t>miltä oma seksuaalinen olemassaolo ja persoonallisuus tuntuu</a:t>
            </a:r>
          </a:p>
        </p:txBody>
      </p:sp>
    </p:spTree>
    <p:extLst>
      <p:ext uri="{BB962C8B-B14F-4D97-AF65-F5344CB8AC3E}">
        <p14:creationId xmlns:p14="http://schemas.microsoft.com/office/powerpoint/2010/main" val="4086270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0BAF6891-4C18-8AE3-EBB1-72B440001D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235EB8-59B6-20B4-90CD-71BD71D4C9D8}"/>
              </a:ext>
            </a:extLst>
          </p:cNvPr>
          <p:cNvSpPr>
            <a:spLocks noGrp="1"/>
          </p:cNvSpPr>
          <p:nvPr>
            <p:ph type="title"/>
          </p:nvPr>
        </p:nvSpPr>
        <p:spPr>
          <a:xfrm>
            <a:off x="232785" y="-731259"/>
            <a:ext cx="11524104" cy="3931061"/>
          </a:xfrm>
        </p:spPr>
        <p:txBody>
          <a:bodyPr>
            <a:normAutofit/>
          </a:bodyPr>
          <a:lstStyle/>
          <a:p>
            <a:r>
              <a:rPr lang="fi-FI">
                <a:solidFill>
                  <a:schemeClr val="bg1"/>
                </a:solidFill>
              </a:rPr>
              <a:t>Muistipeli sukupuoli- ja seksuaali-identiteettiin liittyvistä käsitteistä</a:t>
            </a:r>
            <a:br>
              <a:rPr lang="fi-FI"/>
            </a:br>
            <a:br>
              <a:rPr lang="fi-FI" b="0"/>
            </a:br>
            <a:endParaRPr lang="en-FI" b="0"/>
          </a:p>
        </p:txBody>
      </p:sp>
      <p:pic>
        <p:nvPicPr>
          <p:cNvPr id="3" name="Picture 2">
            <a:extLst>
              <a:ext uri="{FF2B5EF4-FFF2-40B4-BE49-F238E27FC236}">
                <a16:creationId xmlns:a16="http://schemas.microsoft.com/office/drawing/2014/main" id="{CB5BF601-DA19-2797-E8E1-86C6F28C5E1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rot="4768600">
            <a:off x="11039943" y="6302277"/>
            <a:ext cx="420706" cy="430267"/>
          </a:xfrm>
          <a:prstGeom prst="rect">
            <a:avLst/>
          </a:prstGeom>
        </p:spPr>
      </p:pic>
      <p:pic>
        <p:nvPicPr>
          <p:cNvPr id="4" name="Picture 3">
            <a:extLst>
              <a:ext uri="{FF2B5EF4-FFF2-40B4-BE49-F238E27FC236}">
                <a16:creationId xmlns:a16="http://schemas.microsoft.com/office/drawing/2014/main" id="{A43C8CB4-FC77-E5B6-314D-DC84CA122C00}"/>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394626" y="5631623"/>
            <a:ext cx="421815" cy="443447"/>
          </a:xfrm>
          <a:prstGeom prst="rect">
            <a:avLst/>
          </a:prstGeom>
        </p:spPr>
      </p:pic>
      <p:pic>
        <p:nvPicPr>
          <p:cNvPr id="5" name="Picture 4">
            <a:extLst>
              <a:ext uri="{FF2B5EF4-FFF2-40B4-BE49-F238E27FC236}">
                <a16:creationId xmlns:a16="http://schemas.microsoft.com/office/drawing/2014/main" id="{1905B889-CBC7-47EB-5812-F0B6914477EB}"/>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rot="8409623">
            <a:off x="11561516" y="5643595"/>
            <a:ext cx="1660633" cy="467053"/>
          </a:xfrm>
          <a:prstGeom prst="rect">
            <a:avLst/>
          </a:prstGeom>
        </p:spPr>
      </p:pic>
      <p:pic>
        <p:nvPicPr>
          <p:cNvPr id="6" name="Picture 5">
            <a:extLst>
              <a:ext uri="{FF2B5EF4-FFF2-40B4-BE49-F238E27FC236}">
                <a16:creationId xmlns:a16="http://schemas.microsoft.com/office/drawing/2014/main" id="{CCEBC865-10AD-7A23-7801-211BD8BE115E}"/>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1981050" y="6345609"/>
            <a:ext cx="594148" cy="565399"/>
          </a:xfrm>
          <a:prstGeom prst="rect">
            <a:avLst/>
          </a:prstGeom>
        </p:spPr>
      </p:pic>
      <p:pic>
        <p:nvPicPr>
          <p:cNvPr id="7" name="Picture 6">
            <a:extLst>
              <a:ext uri="{FF2B5EF4-FFF2-40B4-BE49-F238E27FC236}">
                <a16:creationId xmlns:a16="http://schemas.microsoft.com/office/drawing/2014/main" id="{EA9E4B20-576F-54AC-FF13-CA54A173F2D0}"/>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9650207" y="6075070"/>
            <a:ext cx="428131" cy="499486"/>
          </a:xfrm>
          <a:prstGeom prst="rect">
            <a:avLst/>
          </a:prstGeom>
        </p:spPr>
      </p:pic>
      <p:pic>
        <p:nvPicPr>
          <p:cNvPr id="8" name="Picture 7">
            <a:extLst>
              <a:ext uri="{FF2B5EF4-FFF2-40B4-BE49-F238E27FC236}">
                <a16:creationId xmlns:a16="http://schemas.microsoft.com/office/drawing/2014/main" id="{2394864A-7161-B1AA-E27C-5FC8AC4CBC50}"/>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rot="13825915">
            <a:off x="10333959" y="6339274"/>
            <a:ext cx="576510" cy="855757"/>
          </a:xfrm>
          <a:prstGeom prst="rect">
            <a:avLst/>
          </a:prstGeom>
        </p:spPr>
      </p:pic>
      <p:pic>
        <p:nvPicPr>
          <p:cNvPr id="11" name="Picture 10">
            <a:extLst>
              <a:ext uri="{FF2B5EF4-FFF2-40B4-BE49-F238E27FC236}">
                <a16:creationId xmlns:a16="http://schemas.microsoft.com/office/drawing/2014/main" id="{754EB330-7A09-F23A-7A6D-C0B520968270}"/>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rot="21108926">
            <a:off x="11814867" y="4601419"/>
            <a:ext cx="576510" cy="855757"/>
          </a:xfrm>
          <a:prstGeom prst="rect">
            <a:avLst/>
          </a:prstGeom>
        </p:spPr>
      </p:pic>
      <p:pic>
        <p:nvPicPr>
          <p:cNvPr id="12" name="Picture 11">
            <a:extLst>
              <a:ext uri="{FF2B5EF4-FFF2-40B4-BE49-F238E27FC236}">
                <a16:creationId xmlns:a16="http://schemas.microsoft.com/office/drawing/2014/main" id="{C3DB02D2-12B1-2865-ED87-B8A9982D71BF}"/>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rot="4556673">
            <a:off x="11288888" y="5347734"/>
            <a:ext cx="594148" cy="565399"/>
          </a:xfrm>
          <a:prstGeom prst="rect">
            <a:avLst/>
          </a:prstGeom>
        </p:spPr>
      </p:pic>
      <p:pic>
        <p:nvPicPr>
          <p:cNvPr id="13" name="Picture 12">
            <a:extLst>
              <a:ext uri="{FF2B5EF4-FFF2-40B4-BE49-F238E27FC236}">
                <a16:creationId xmlns:a16="http://schemas.microsoft.com/office/drawing/2014/main" id="{F3454765-08ED-809A-B859-855D6A239FE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rot="4768600">
            <a:off x="10980272" y="4568058"/>
            <a:ext cx="420706" cy="430267"/>
          </a:xfrm>
          <a:prstGeom prst="rect">
            <a:avLst/>
          </a:prstGeom>
        </p:spPr>
      </p:pic>
      <p:pic>
        <p:nvPicPr>
          <p:cNvPr id="14" name="Picture 13">
            <a:extLst>
              <a:ext uri="{FF2B5EF4-FFF2-40B4-BE49-F238E27FC236}">
                <a16:creationId xmlns:a16="http://schemas.microsoft.com/office/drawing/2014/main" id="{6F1A5EDA-A66A-8D09-FC04-B5BCED08C387}"/>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rot="6937947">
            <a:off x="9081403" y="6689284"/>
            <a:ext cx="421815" cy="443447"/>
          </a:xfrm>
          <a:prstGeom prst="rect">
            <a:avLst/>
          </a:prstGeom>
        </p:spPr>
      </p:pic>
      <p:sp>
        <p:nvSpPr>
          <p:cNvPr id="10" name="Tekstiruutu 9">
            <a:extLst>
              <a:ext uri="{FF2B5EF4-FFF2-40B4-BE49-F238E27FC236}">
                <a16:creationId xmlns:a16="http://schemas.microsoft.com/office/drawing/2014/main" id="{D2CA9599-6A12-EE7B-E25C-B8E92B1323B3}"/>
              </a:ext>
            </a:extLst>
          </p:cNvPr>
          <p:cNvSpPr txBox="1"/>
          <p:nvPr/>
        </p:nvSpPr>
        <p:spPr>
          <a:xfrm>
            <a:off x="435111" y="2179674"/>
            <a:ext cx="9258936" cy="3447098"/>
          </a:xfrm>
          <a:prstGeom prst="rect">
            <a:avLst/>
          </a:prstGeom>
          <a:noFill/>
        </p:spPr>
        <p:txBody>
          <a:bodyPr wrap="square" rtlCol="0">
            <a:spAutoFit/>
          </a:bodyPr>
          <a:lstStyle/>
          <a:p>
            <a:r>
              <a:rPr lang="fi-FI" sz="2000" b="1">
                <a:solidFill>
                  <a:schemeClr val="bg1"/>
                </a:solidFill>
                <a:latin typeface="Poppins" panose="00000500000000000000" pitchFamily="2" charset="0"/>
                <a:cs typeface="Poppins" panose="00000500000000000000" pitchFamily="2" charset="0"/>
              </a:rPr>
              <a:t>Mitä? </a:t>
            </a:r>
            <a:r>
              <a:rPr lang="fi-FI" sz="2000">
                <a:solidFill>
                  <a:schemeClr val="bg1"/>
                </a:solidFill>
                <a:latin typeface="Poppins" panose="00000500000000000000" pitchFamily="2" charset="0"/>
                <a:cs typeface="Poppins" panose="00000500000000000000" pitchFamily="2" charset="0"/>
              </a:rPr>
              <a:t>Kerrataan sisältöjä liikkuvan muistipelin avulla. </a:t>
            </a:r>
          </a:p>
          <a:p>
            <a:endParaRPr lang="fi-FI" sz="2000">
              <a:solidFill>
                <a:schemeClr val="bg1"/>
              </a:solidFill>
              <a:latin typeface="Poppins" panose="00000500000000000000" pitchFamily="2" charset="0"/>
              <a:cs typeface="Poppins" panose="00000500000000000000" pitchFamily="2" charset="0"/>
            </a:endParaRPr>
          </a:p>
          <a:p>
            <a:r>
              <a:rPr lang="fi-FI" sz="2000" b="1">
                <a:solidFill>
                  <a:schemeClr val="bg1"/>
                </a:solidFill>
                <a:latin typeface="Poppins" panose="00000500000000000000" pitchFamily="2" charset="0"/>
                <a:cs typeface="Poppins" panose="00000500000000000000" pitchFamily="2" charset="0"/>
              </a:rPr>
              <a:t>Miten? </a:t>
            </a:r>
            <a:r>
              <a:rPr lang="fi-FI" sz="2000">
                <a:solidFill>
                  <a:schemeClr val="bg1"/>
                </a:solidFill>
                <a:latin typeface="Poppins" panose="00000500000000000000" pitchFamily="2" charset="0"/>
                <a:cs typeface="Poppins" panose="00000500000000000000" pitchFamily="2" charset="0"/>
              </a:rPr>
              <a:t>Tehdään muistipelin kortit kirjoittamalla lapuille termi ja selitys.</a:t>
            </a:r>
          </a:p>
          <a:p>
            <a:r>
              <a:rPr lang="fi-FI" sz="2000">
                <a:solidFill>
                  <a:schemeClr val="bg1"/>
                </a:solidFill>
                <a:latin typeface="Poppins" panose="00000500000000000000" pitchFamily="2" charset="0"/>
                <a:cs typeface="Poppins" panose="00000500000000000000" pitchFamily="2" charset="0"/>
              </a:rPr>
              <a:t> </a:t>
            </a:r>
          </a:p>
          <a:p>
            <a:r>
              <a:rPr lang="fi-FI" sz="2000">
                <a:solidFill>
                  <a:schemeClr val="bg1"/>
                </a:solidFill>
                <a:latin typeface="Poppins" panose="00000500000000000000" pitchFamily="2" charset="0"/>
                <a:cs typeface="Poppins" panose="00000500000000000000" pitchFamily="2" charset="0"/>
              </a:rPr>
              <a:t>Jaetaan opiskelijat joukkueisiin luokan takaosaan ja levitetään kullekin ryhmälle oma muistipeli luokan etuosaan. Jokainen joukkue pelaa omia pelejään siten, että pelaajat käyvät yksitellen kääntämässä pareja. Ensimmäisenä kaikki parit löytänyt joukkue on voittaja!</a:t>
            </a:r>
          </a:p>
          <a:p>
            <a:pPr marL="285750" indent="-285750">
              <a:buFont typeface="Wingdings" panose="05000000000000000000" pitchFamily="2" charset="2"/>
              <a:buChar char="à"/>
            </a:pPr>
            <a:endParaRPr lang="fi-FI" sz="2000">
              <a:solidFill>
                <a:schemeClr val="bg1"/>
              </a:solidFill>
              <a:latin typeface="Poppins" panose="00000500000000000000" pitchFamily="2" charset="0"/>
              <a:cs typeface="Poppins" panose="00000500000000000000" pitchFamily="2" charset="0"/>
            </a:endParaRPr>
          </a:p>
          <a:p>
            <a:r>
              <a:rPr lang="fi-FI" sz="2000" b="1">
                <a:solidFill>
                  <a:schemeClr val="bg1"/>
                </a:solidFill>
                <a:latin typeface="Poppins" panose="00000500000000000000" pitchFamily="2" charset="0"/>
                <a:cs typeface="Poppins" panose="00000500000000000000" pitchFamily="2" charset="0"/>
              </a:rPr>
              <a:t>Vinkki! </a:t>
            </a:r>
            <a:r>
              <a:rPr lang="fi-FI" sz="2000">
                <a:solidFill>
                  <a:schemeClr val="bg1"/>
                </a:solidFill>
                <a:latin typeface="Poppins" panose="00000500000000000000" pitchFamily="2" charset="0"/>
                <a:cs typeface="Poppins" panose="00000500000000000000" pitchFamily="2" charset="0"/>
              </a:rPr>
              <a:t>Käsitteitä voi selvittää esim. </a:t>
            </a:r>
            <a:r>
              <a:rPr lang="fi-FI" sz="2000">
                <a:solidFill>
                  <a:schemeClr val="bg1"/>
                </a:solidFill>
                <a:latin typeface="Poppins" panose="00000500000000000000" pitchFamily="2" charset="0"/>
                <a:cs typeface="Poppins" panose="00000500000000000000" pitchFamily="2" charset="0"/>
                <a:hlinkClick r:id="rId9">
                  <a:extLst>
                    <a:ext uri="{A12FA001-AC4F-418D-AE19-62706E023703}">
                      <ahyp:hlinkClr xmlns:ahyp="http://schemas.microsoft.com/office/drawing/2018/hyperlinkcolor" val="tx"/>
                    </a:ext>
                  </a:extLst>
                </a:hlinkClick>
              </a:rPr>
              <a:t>Setan sateenkaarisanaston</a:t>
            </a:r>
            <a:r>
              <a:rPr lang="fi-FI" sz="2000">
                <a:solidFill>
                  <a:schemeClr val="bg1"/>
                </a:solidFill>
                <a:latin typeface="Poppins" panose="00000500000000000000" pitchFamily="2" charset="0"/>
                <a:cs typeface="Poppins" panose="00000500000000000000" pitchFamily="2" charset="0"/>
              </a:rPr>
              <a:t> avulla. </a:t>
            </a:r>
          </a:p>
          <a:p>
            <a:endParaRPr lang="fi-FI">
              <a:solidFill>
                <a:schemeClr val="bg1"/>
              </a:solidFill>
              <a:latin typeface="Poppins" panose="00000500000000000000" pitchFamily="2" charset="0"/>
              <a:cs typeface="Poppins" panose="00000500000000000000" pitchFamily="2" charset="0"/>
            </a:endParaRPr>
          </a:p>
        </p:txBody>
      </p:sp>
    </p:spTree>
    <p:extLst>
      <p:ext uri="{BB962C8B-B14F-4D97-AF65-F5344CB8AC3E}">
        <p14:creationId xmlns:p14="http://schemas.microsoft.com/office/powerpoint/2010/main" val="1209833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576D9F30-83D2-B641-1096-DB43C7885D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BBBBFC-9B43-A15C-673C-EEA73A5A6878}"/>
              </a:ext>
            </a:extLst>
          </p:cNvPr>
          <p:cNvSpPr>
            <a:spLocks noGrp="1"/>
          </p:cNvSpPr>
          <p:nvPr>
            <p:ph type="title"/>
          </p:nvPr>
        </p:nvSpPr>
        <p:spPr>
          <a:xfrm>
            <a:off x="713036" y="-261928"/>
            <a:ext cx="7762899" cy="3931061"/>
          </a:xfrm>
        </p:spPr>
        <p:txBody>
          <a:bodyPr>
            <a:normAutofit/>
          </a:bodyPr>
          <a:lstStyle/>
          <a:p>
            <a:r>
              <a:rPr lang="fi-FI"/>
              <a:t>Käsitteet, jotka opiskelijoiden tulee määritellä lapuille:</a:t>
            </a:r>
            <a:br>
              <a:rPr lang="fi-FI"/>
            </a:br>
            <a:br>
              <a:rPr lang="fi-FI" b="0"/>
            </a:br>
            <a:endParaRPr lang="en-FI" b="0"/>
          </a:p>
        </p:txBody>
      </p:sp>
      <p:pic>
        <p:nvPicPr>
          <p:cNvPr id="14" name="Picture 13" descr="Shape, circle&#10;&#10;Description automatically generated">
            <a:extLst>
              <a:ext uri="{FF2B5EF4-FFF2-40B4-BE49-F238E27FC236}">
                <a16:creationId xmlns:a16="http://schemas.microsoft.com/office/drawing/2014/main" id="{A39CED07-9E28-4F83-F0C8-774761D35656}"/>
              </a:ext>
            </a:extLst>
          </p:cNvPr>
          <p:cNvPicPr>
            <a:picLocks noChangeAspect="1"/>
          </p:cNvPicPr>
          <p:nvPr/>
        </p:nvPicPr>
        <p:blipFill>
          <a:blip r:embed="rId3"/>
          <a:stretch>
            <a:fillRect/>
          </a:stretch>
        </p:blipFill>
        <p:spPr>
          <a:xfrm rot="6937947">
            <a:off x="9081403" y="6689284"/>
            <a:ext cx="421815" cy="443447"/>
          </a:xfrm>
          <a:prstGeom prst="rect">
            <a:avLst/>
          </a:prstGeom>
        </p:spPr>
      </p:pic>
      <p:sp>
        <p:nvSpPr>
          <p:cNvPr id="10" name="Tekstiruutu 9">
            <a:extLst>
              <a:ext uri="{FF2B5EF4-FFF2-40B4-BE49-F238E27FC236}">
                <a16:creationId xmlns:a16="http://schemas.microsoft.com/office/drawing/2014/main" id="{DAE0D4E8-F463-9846-6063-A2ECAFE0F7AC}"/>
              </a:ext>
            </a:extLst>
          </p:cNvPr>
          <p:cNvSpPr txBox="1"/>
          <p:nvPr/>
        </p:nvSpPr>
        <p:spPr>
          <a:xfrm>
            <a:off x="713036" y="2443963"/>
            <a:ext cx="10381330" cy="4339650"/>
          </a:xfrm>
          <a:prstGeom prst="rect">
            <a:avLst/>
          </a:prstGeom>
          <a:noFill/>
        </p:spPr>
        <p:txBody>
          <a:bodyPr wrap="square" rtlCol="0">
            <a:spAutoFit/>
          </a:bodyPr>
          <a:lstStyle/>
          <a:p>
            <a:endParaRPr lang="fi-FI" sz="2000">
              <a:solidFill>
                <a:schemeClr val="bg1"/>
              </a:solidFill>
              <a:latin typeface="Poppins" panose="00000500000000000000" pitchFamily="2" charset="0"/>
              <a:cs typeface="Poppins" panose="00000500000000000000" pitchFamily="2" charset="0"/>
            </a:endParaRPr>
          </a:p>
          <a:p>
            <a:r>
              <a:rPr lang="fi-FI" sz="2000">
                <a:solidFill>
                  <a:schemeClr val="bg1"/>
                </a:solidFill>
                <a:latin typeface="Poppins" panose="00000500000000000000" pitchFamily="2" charset="0"/>
                <a:cs typeface="Poppins" panose="00000500000000000000" pitchFamily="2" charset="0"/>
              </a:rPr>
              <a:t>Heteroseksuaali</a:t>
            </a:r>
          </a:p>
          <a:p>
            <a:r>
              <a:rPr lang="fi-FI" sz="2000">
                <a:solidFill>
                  <a:schemeClr val="bg1"/>
                </a:solidFill>
                <a:latin typeface="Poppins" panose="00000500000000000000" pitchFamily="2" charset="0"/>
                <a:cs typeface="Poppins" panose="00000500000000000000" pitchFamily="2" charset="0"/>
              </a:rPr>
              <a:t>Homoseksuaali</a:t>
            </a:r>
          </a:p>
          <a:p>
            <a:r>
              <a:rPr lang="fi-FI" sz="2000">
                <a:solidFill>
                  <a:schemeClr val="bg1"/>
                </a:solidFill>
                <a:latin typeface="Poppins" panose="00000500000000000000" pitchFamily="2" charset="0"/>
                <a:cs typeface="Poppins" panose="00000500000000000000" pitchFamily="2" charset="0"/>
              </a:rPr>
              <a:t>Biseksuaalisuus</a:t>
            </a:r>
          </a:p>
          <a:p>
            <a:r>
              <a:rPr lang="fi-FI" sz="2000">
                <a:solidFill>
                  <a:schemeClr val="bg1"/>
                </a:solidFill>
                <a:latin typeface="Poppins" panose="00000500000000000000" pitchFamily="2" charset="0"/>
                <a:cs typeface="Poppins" panose="00000500000000000000" pitchFamily="2" charset="0"/>
              </a:rPr>
              <a:t>Aseksuaalisuus</a:t>
            </a:r>
          </a:p>
          <a:p>
            <a:r>
              <a:rPr lang="fi-FI" sz="2000">
                <a:solidFill>
                  <a:schemeClr val="bg1"/>
                </a:solidFill>
                <a:latin typeface="Poppins" panose="00000500000000000000" pitchFamily="2" charset="0"/>
                <a:cs typeface="Poppins" panose="00000500000000000000" pitchFamily="2" charset="0"/>
              </a:rPr>
              <a:t>Cis-sukupuolisuus</a:t>
            </a:r>
          </a:p>
          <a:p>
            <a:r>
              <a:rPr lang="fi-FI" sz="2000">
                <a:solidFill>
                  <a:schemeClr val="bg1"/>
                </a:solidFill>
                <a:latin typeface="Poppins" panose="00000500000000000000" pitchFamily="2" charset="0"/>
                <a:cs typeface="Poppins" panose="00000500000000000000" pitchFamily="2" charset="0"/>
              </a:rPr>
              <a:t>Muunsukupuolisuus</a:t>
            </a:r>
          </a:p>
          <a:p>
            <a:r>
              <a:rPr lang="fi-FI" sz="2000">
                <a:solidFill>
                  <a:schemeClr val="bg1"/>
                </a:solidFill>
                <a:latin typeface="Poppins" panose="00000500000000000000" pitchFamily="2" charset="0"/>
                <a:cs typeface="Poppins" panose="00000500000000000000" pitchFamily="2" charset="0"/>
              </a:rPr>
              <a:t>Intersukupuolisuus</a:t>
            </a:r>
          </a:p>
          <a:p>
            <a:r>
              <a:rPr lang="fi-FI" sz="2000">
                <a:solidFill>
                  <a:schemeClr val="bg1"/>
                </a:solidFill>
                <a:latin typeface="Poppins" panose="00000500000000000000" pitchFamily="2" charset="0"/>
                <a:cs typeface="Poppins" panose="00000500000000000000" pitchFamily="2" charset="0"/>
              </a:rPr>
              <a:t>Transvestisuus</a:t>
            </a:r>
          </a:p>
          <a:p>
            <a:r>
              <a:rPr lang="fi-FI" sz="2000">
                <a:solidFill>
                  <a:schemeClr val="bg1"/>
                </a:solidFill>
                <a:latin typeface="Poppins" panose="00000500000000000000" pitchFamily="2" charset="0"/>
                <a:cs typeface="Poppins" panose="00000500000000000000" pitchFamily="2" charset="0"/>
              </a:rPr>
              <a:t>Transsukupuolisuus</a:t>
            </a:r>
          </a:p>
          <a:p>
            <a:r>
              <a:rPr lang="fi-FI" sz="2000">
                <a:solidFill>
                  <a:schemeClr val="bg1"/>
                </a:solidFill>
                <a:latin typeface="Poppins" panose="00000500000000000000" pitchFamily="2" charset="0"/>
                <a:cs typeface="Poppins" panose="00000500000000000000" pitchFamily="2" charset="0"/>
              </a:rPr>
              <a:t>Heteronormatiivisuus</a:t>
            </a:r>
          </a:p>
          <a:p>
            <a:r>
              <a:rPr lang="fi-FI" sz="2000">
                <a:solidFill>
                  <a:schemeClr val="bg1"/>
                </a:solidFill>
                <a:latin typeface="Poppins" panose="00000500000000000000" pitchFamily="2" charset="0"/>
                <a:cs typeface="Poppins" panose="00000500000000000000" pitchFamily="2" charset="0"/>
              </a:rPr>
              <a:t>Panseksuaalisuus</a:t>
            </a:r>
            <a:endParaRPr lang="fi-FI" b="1">
              <a:solidFill>
                <a:schemeClr val="bg1"/>
              </a:solidFill>
              <a:latin typeface="Poppins" panose="00000500000000000000" pitchFamily="2" charset="0"/>
              <a:cs typeface="Poppins" panose="00000500000000000000" pitchFamily="2" charset="0"/>
            </a:endParaRPr>
          </a:p>
          <a:p>
            <a:endParaRPr lang="fi-FI" b="1">
              <a:solidFill>
                <a:schemeClr val="bg1"/>
              </a:solidFill>
              <a:latin typeface="Poppins" panose="00000500000000000000" pitchFamily="2" charset="0"/>
              <a:cs typeface="Poppins" panose="00000500000000000000" pitchFamily="2" charset="0"/>
            </a:endParaRPr>
          </a:p>
          <a:p>
            <a:endParaRPr lang="fi-FI">
              <a:solidFill>
                <a:schemeClr val="bg1"/>
              </a:solidFill>
              <a:latin typeface="Poppins" panose="00000500000000000000" pitchFamily="2" charset="0"/>
              <a:cs typeface="Poppins" panose="00000500000000000000" pitchFamily="2" charset="0"/>
            </a:endParaRPr>
          </a:p>
        </p:txBody>
      </p:sp>
      <p:pic>
        <p:nvPicPr>
          <p:cNvPr id="17" name="Kuva 16">
            <a:extLst>
              <a:ext uri="{FF2B5EF4-FFF2-40B4-BE49-F238E27FC236}">
                <a16:creationId xmlns:a16="http://schemas.microsoft.com/office/drawing/2014/main" id="{CA2E2A99-8197-1283-26F6-8B424BB383ED}"/>
              </a:ext>
              <a:ext uri="{C183D7F6-B498-43B3-948B-1728B52AA6E4}">
                <adec:decorative xmlns:adec="http://schemas.microsoft.com/office/drawing/2017/decorative" val="1"/>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19" b="95278" l="28073" r="62813">
                        <a14:foregroundMark x1="51198" y1="92222" x2="51198" y2="92222"/>
                        <a14:foregroundMark x1="48646" y1="94352" x2="48646" y2="94352"/>
                        <a14:foregroundMark x1="51823" y1="95278" x2="51823" y2="95278"/>
                        <a14:foregroundMark x1="38385" y1="7685" x2="38385" y2="7685"/>
                        <a14:foregroundMark x1="38385" y1="7685" x2="38385" y2="7685"/>
                        <a14:foregroundMark x1="38125" y1="7037" x2="38125" y2="7037"/>
                        <a14:foregroundMark x1="37135" y1="2130" x2="37135" y2="2130"/>
                        <a14:foregroundMark x1="62813" y1="1019" x2="62813" y2="1019"/>
                      </a14:backgroundRemoval>
                    </a14:imgEffect>
                  </a14:imgLayer>
                </a14:imgProps>
              </a:ext>
            </a:extLst>
          </a:blip>
          <a:srcRect l="23895" r="33827"/>
          <a:stretch>
            <a:fillRect/>
          </a:stretch>
        </p:blipFill>
        <p:spPr>
          <a:xfrm>
            <a:off x="6423911" y="-478813"/>
            <a:ext cx="5154515" cy="6858000"/>
          </a:xfrm>
          <a:prstGeom prst="rect">
            <a:avLst/>
          </a:prstGeom>
        </p:spPr>
      </p:pic>
    </p:spTree>
    <p:extLst>
      <p:ext uri="{BB962C8B-B14F-4D97-AF65-F5344CB8AC3E}">
        <p14:creationId xmlns:p14="http://schemas.microsoft.com/office/powerpoint/2010/main" val="17435326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DC05D7D-38DD-166E-F9DA-A680317AD5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5D2F0A8-BB97-83CE-023B-EB132A0C40BB}"/>
              </a:ext>
            </a:extLst>
          </p:cNvPr>
          <p:cNvSpPr>
            <a:spLocks noGrp="1"/>
          </p:cNvSpPr>
          <p:nvPr>
            <p:ph type="title"/>
          </p:nvPr>
        </p:nvSpPr>
        <p:spPr>
          <a:xfrm>
            <a:off x="481264" y="276726"/>
            <a:ext cx="9244263" cy="1325563"/>
          </a:xfrm>
        </p:spPr>
        <p:txBody>
          <a:bodyPr/>
          <a:lstStyle/>
          <a:p>
            <a:r>
              <a:rPr lang="fi-FI">
                <a:solidFill>
                  <a:schemeClr val="accent2"/>
                </a:solidFill>
              </a:rPr>
              <a:t>Seksuaaliterveys</a:t>
            </a:r>
            <a:endParaRPr lang="en-FI">
              <a:solidFill>
                <a:schemeClr val="accent2"/>
              </a:solidFill>
            </a:endParaRPr>
          </a:p>
        </p:txBody>
      </p:sp>
      <p:sp>
        <p:nvSpPr>
          <p:cNvPr id="3" name="Content Placeholder 2">
            <a:extLst>
              <a:ext uri="{FF2B5EF4-FFF2-40B4-BE49-F238E27FC236}">
                <a16:creationId xmlns:a16="http://schemas.microsoft.com/office/drawing/2014/main" id="{A57F04D1-E6F4-E4F5-201B-5A98CC802EE9}"/>
              </a:ext>
            </a:extLst>
          </p:cNvPr>
          <p:cNvSpPr>
            <a:spLocks noGrp="1"/>
          </p:cNvSpPr>
          <p:nvPr>
            <p:ph idx="1"/>
          </p:nvPr>
        </p:nvSpPr>
        <p:spPr>
          <a:xfrm>
            <a:off x="481263" y="1510214"/>
            <a:ext cx="7000191" cy="4890586"/>
          </a:xfrm>
        </p:spPr>
        <p:txBody>
          <a:bodyPr>
            <a:normAutofit/>
          </a:bodyPr>
          <a:lstStyle/>
          <a:p>
            <a:pPr marL="0" indent="0" algn="ctr">
              <a:buNone/>
            </a:pPr>
            <a:r>
              <a:rPr lang="fi-FI" dirty="0">
                <a:solidFill>
                  <a:schemeClr val="accent2"/>
                </a:solidFill>
              </a:rPr>
              <a:t>WHO:n mukaan seksuaaliterveys on seksuaalisuuteen liittyvä kehollinen, tunteellinen, henkinen ja sosiaalinen hyvinvoinnin tila. Se ei tarkoita vain sairauden tai toimintahäiriön puuttumista.</a:t>
            </a:r>
          </a:p>
          <a:p>
            <a:pPr marL="0" indent="0">
              <a:buNone/>
            </a:pPr>
            <a:endParaRPr lang="fi-FI" i="1" dirty="0">
              <a:solidFill>
                <a:schemeClr val="bg1"/>
              </a:solidFill>
            </a:endParaRPr>
          </a:p>
          <a:p>
            <a:pPr marL="0" indent="0">
              <a:buNone/>
            </a:pPr>
            <a:r>
              <a:rPr lang="fi-FI" b="1" dirty="0">
                <a:solidFill>
                  <a:schemeClr val="bg1"/>
                </a:solidFill>
              </a:rPr>
              <a:t>Seksuaali- ja lisääntymisterveys kulkevat käsi kädessä. Hyvä seksuaali- ja lisääntymisterveys tarkoittaa:</a:t>
            </a:r>
          </a:p>
          <a:p>
            <a:pPr marL="0" indent="0">
              <a:buNone/>
            </a:pPr>
            <a:br>
              <a:rPr lang="fi-FI" dirty="0">
                <a:solidFill>
                  <a:schemeClr val="bg1"/>
                </a:solidFill>
              </a:rPr>
            </a:br>
            <a:r>
              <a:rPr lang="fi-FI" dirty="0">
                <a:solidFill>
                  <a:schemeClr val="bg1"/>
                </a:solidFill>
              </a:rPr>
              <a:t>• kykyä nauttia kaikkia osapuolia tyydyttävistä seksuaalisista suhteista</a:t>
            </a:r>
            <a:br>
              <a:rPr lang="fi-FI" dirty="0">
                <a:solidFill>
                  <a:schemeClr val="bg1"/>
                </a:solidFill>
              </a:rPr>
            </a:br>
            <a:r>
              <a:rPr lang="fi-FI" dirty="0">
                <a:solidFill>
                  <a:schemeClr val="bg1"/>
                </a:solidFill>
              </a:rPr>
              <a:t>• mahdollisuutta olla altistumatta seksuaaliselle kaltoinkohtelulle</a:t>
            </a:r>
            <a:br>
              <a:rPr lang="fi-FI" dirty="0">
                <a:solidFill>
                  <a:schemeClr val="bg1"/>
                </a:solidFill>
              </a:rPr>
            </a:br>
            <a:r>
              <a:rPr lang="fi-FI" dirty="0">
                <a:solidFill>
                  <a:schemeClr val="bg1"/>
                </a:solidFill>
              </a:rPr>
              <a:t>• suojaa seksitaudeilta</a:t>
            </a:r>
            <a:br>
              <a:rPr lang="fi-FI" dirty="0">
                <a:solidFill>
                  <a:schemeClr val="bg1"/>
                </a:solidFill>
              </a:rPr>
            </a:br>
            <a:r>
              <a:rPr lang="fi-FI" dirty="0">
                <a:solidFill>
                  <a:schemeClr val="bg1"/>
                </a:solidFill>
              </a:rPr>
              <a:t>• onnistunutta raskauksien suunnittelua</a:t>
            </a:r>
            <a:br>
              <a:rPr lang="fi-FI" dirty="0">
                <a:solidFill>
                  <a:schemeClr val="bg1"/>
                </a:solidFill>
              </a:rPr>
            </a:br>
            <a:r>
              <a:rPr lang="fi-FI" dirty="0">
                <a:solidFill>
                  <a:schemeClr val="bg1"/>
                </a:solidFill>
              </a:rPr>
              <a:t>• mahdollisuutta turvallisiin raskauksiin ja synnytyksiin</a:t>
            </a:r>
            <a:endParaRPr lang="fi-FI" i="1" dirty="0">
              <a:solidFill>
                <a:schemeClr val="bg1"/>
              </a:solidFill>
            </a:endParaRPr>
          </a:p>
          <a:p>
            <a:pPr marL="0" indent="0">
              <a:buNone/>
            </a:pPr>
            <a:endParaRPr lang="fi-FI" b="1" dirty="0">
              <a:solidFill>
                <a:schemeClr val="bg1"/>
              </a:solidFill>
            </a:endParaRPr>
          </a:p>
          <a:p>
            <a:pPr marL="0" indent="0">
              <a:buNone/>
            </a:pPr>
            <a:endParaRPr lang="fi-FI" b="1" dirty="0">
              <a:solidFill>
                <a:schemeClr val="bg1"/>
              </a:solidFill>
            </a:endParaRPr>
          </a:p>
        </p:txBody>
      </p:sp>
      <p:pic>
        <p:nvPicPr>
          <p:cNvPr id="5" name="Kuva 4">
            <a:extLst>
              <a:ext uri="{FF2B5EF4-FFF2-40B4-BE49-F238E27FC236}">
                <a16:creationId xmlns:a16="http://schemas.microsoft.com/office/drawing/2014/main" id="{12B5A6A3-478C-C73A-10F2-BCADBE198B82}"/>
              </a:ext>
              <a:ext uri="{C183D7F6-B498-43B3-948B-1728B52AA6E4}">
                <adec:decorative xmlns:adec="http://schemas.microsoft.com/office/drawing/2017/decorative" val="1"/>
              </a:ext>
            </a:extLst>
          </p:cNvPr>
          <p:cNvPicPr>
            <a:picLocks noChangeAspect="1"/>
          </p:cNvPicPr>
          <p:nvPr/>
        </p:nvPicPr>
        <p:blipFill>
          <a:blip r:embed="rId3"/>
          <a:srcRect l="29013" t="15965" r="27764" b="9825"/>
          <a:stretch>
            <a:fillRect/>
          </a:stretch>
        </p:blipFill>
        <p:spPr>
          <a:xfrm>
            <a:off x="7633854" y="-1"/>
            <a:ext cx="5779168" cy="7243011"/>
          </a:xfrm>
          <a:prstGeom prst="rect">
            <a:avLst/>
          </a:prstGeom>
        </p:spPr>
      </p:pic>
    </p:spTree>
    <p:extLst>
      <p:ext uri="{BB962C8B-B14F-4D97-AF65-F5344CB8AC3E}">
        <p14:creationId xmlns:p14="http://schemas.microsoft.com/office/powerpoint/2010/main" val="26708293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F873B5D-B122-4752-2BC4-30B11539B909}"/>
              </a:ext>
            </a:extLst>
          </p:cNvPr>
          <p:cNvSpPr>
            <a:spLocks noGrp="1"/>
          </p:cNvSpPr>
          <p:nvPr>
            <p:ph type="title"/>
          </p:nvPr>
        </p:nvSpPr>
        <p:spPr/>
        <p:txBody>
          <a:bodyPr/>
          <a:lstStyle/>
          <a:p>
            <a:r>
              <a:rPr lang="fi-FI" dirty="0">
                <a:solidFill>
                  <a:schemeClr val="accent2"/>
                </a:solidFill>
              </a:rPr>
              <a:t>Koulu-terveys-kysely 2025</a:t>
            </a:r>
          </a:p>
        </p:txBody>
      </p:sp>
      <p:sp>
        <p:nvSpPr>
          <p:cNvPr id="3" name="Tekstin paikkamerkki 2">
            <a:extLst>
              <a:ext uri="{FF2B5EF4-FFF2-40B4-BE49-F238E27FC236}">
                <a16:creationId xmlns:a16="http://schemas.microsoft.com/office/drawing/2014/main" id="{630DBB2A-61F7-8836-12F3-AA44B1BEEFC0}"/>
              </a:ext>
            </a:extLst>
          </p:cNvPr>
          <p:cNvSpPr>
            <a:spLocks noGrp="1"/>
          </p:cNvSpPr>
          <p:nvPr>
            <p:ph type="body" idx="1"/>
          </p:nvPr>
        </p:nvSpPr>
        <p:spPr>
          <a:xfrm>
            <a:off x="4459288" y="5127638"/>
            <a:ext cx="7392687" cy="365125"/>
          </a:xfrm>
        </p:spPr>
        <p:txBody>
          <a:bodyPr/>
          <a:lstStyle/>
          <a:p>
            <a:r>
              <a:rPr lang="fi-FI" sz="2400" dirty="0"/>
              <a:t>Mitä havaintoja taulukosta voi tehdä</a:t>
            </a:r>
            <a:r>
              <a:rPr lang="fi-FI" sz="2800" dirty="0"/>
              <a:t>?</a:t>
            </a:r>
          </a:p>
        </p:txBody>
      </p:sp>
      <p:graphicFrame>
        <p:nvGraphicFramePr>
          <p:cNvPr id="8" name="Sisällön paikkamerkki 7">
            <a:extLst>
              <a:ext uri="{FF2B5EF4-FFF2-40B4-BE49-F238E27FC236}">
                <a16:creationId xmlns:a16="http://schemas.microsoft.com/office/drawing/2014/main" id="{126D1B7E-DBC1-3F3A-2D96-B409E4476A47}"/>
              </a:ext>
            </a:extLst>
          </p:cNvPr>
          <p:cNvGraphicFramePr>
            <a:graphicFrameLocks noGrp="1"/>
          </p:cNvGraphicFramePr>
          <p:nvPr>
            <p:ph sz="quarter" idx="4"/>
            <p:extLst>
              <p:ext uri="{D42A27DB-BD31-4B8C-83A1-F6EECF244321}">
                <p14:modId xmlns:p14="http://schemas.microsoft.com/office/powerpoint/2010/main" val="467801314"/>
              </p:ext>
            </p:extLst>
          </p:nvPr>
        </p:nvGraphicFramePr>
        <p:xfrm>
          <a:off x="4459288" y="1704975"/>
          <a:ext cx="7392985" cy="2748280"/>
        </p:xfrm>
        <a:graphic>
          <a:graphicData uri="http://schemas.openxmlformats.org/drawingml/2006/table">
            <a:tbl>
              <a:tblPr firstRow="1" bandRow="1">
                <a:tableStyleId>{9DCAF9ED-07DC-4A11-8D7F-57B35C25682E}</a:tableStyleId>
              </a:tblPr>
              <a:tblGrid>
                <a:gridCol w="1756455">
                  <a:extLst>
                    <a:ext uri="{9D8B030D-6E8A-4147-A177-3AD203B41FA5}">
                      <a16:colId xmlns:a16="http://schemas.microsoft.com/office/drawing/2014/main" val="2922265198"/>
                    </a:ext>
                  </a:extLst>
                </a:gridCol>
                <a:gridCol w="2645228">
                  <a:extLst>
                    <a:ext uri="{9D8B030D-6E8A-4147-A177-3AD203B41FA5}">
                      <a16:colId xmlns:a16="http://schemas.microsoft.com/office/drawing/2014/main" val="3680554057"/>
                    </a:ext>
                  </a:extLst>
                </a:gridCol>
                <a:gridCol w="827315">
                  <a:extLst>
                    <a:ext uri="{9D8B030D-6E8A-4147-A177-3AD203B41FA5}">
                      <a16:colId xmlns:a16="http://schemas.microsoft.com/office/drawing/2014/main" val="3877857214"/>
                    </a:ext>
                  </a:extLst>
                </a:gridCol>
                <a:gridCol w="859971">
                  <a:extLst>
                    <a:ext uri="{9D8B030D-6E8A-4147-A177-3AD203B41FA5}">
                      <a16:colId xmlns:a16="http://schemas.microsoft.com/office/drawing/2014/main" val="534916811"/>
                    </a:ext>
                  </a:extLst>
                </a:gridCol>
                <a:gridCol w="1304016">
                  <a:extLst>
                    <a:ext uri="{9D8B030D-6E8A-4147-A177-3AD203B41FA5}">
                      <a16:colId xmlns:a16="http://schemas.microsoft.com/office/drawing/2014/main" val="3667962678"/>
                    </a:ext>
                  </a:extLst>
                </a:gridCol>
              </a:tblGrid>
              <a:tr h="370840">
                <a:tc>
                  <a:txBody>
                    <a:bodyPr/>
                    <a:lstStyle/>
                    <a:p>
                      <a:r>
                        <a:rPr lang="fi-FI" dirty="0">
                          <a:latin typeface="Poppins" panose="00000500000000000000" pitchFamily="2" charset="0"/>
                          <a:cs typeface="Poppins" panose="00000500000000000000" pitchFamily="2" charset="0"/>
                        </a:rPr>
                        <a:t>Kouluaste</a:t>
                      </a:r>
                    </a:p>
                  </a:txBody>
                  <a:tcPr/>
                </a:tc>
                <a:tc>
                  <a:txBody>
                    <a:bodyPr/>
                    <a:lstStyle/>
                    <a:p>
                      <a:r>
                        <a:rPr lang="fi-FI" dirty="0">
                          <a:latin typeface="Poppins" panose="00000500000000000000" pitchFamily="2" charset="0"/>
                          <a:cs typeface="Poppins" panose="00000500000000000000" pitchFamily="2" charset="0"/>
                        </a:rPr>
                        <a:t>Indikaattori</a:t>
                      </a:r>
                    </a:p>
                  </a:txBody>
                  <a:tcPr/>
                </a:tc>
                <a:tc>
                  <a:txBody>
                    <a:bodyPr/>
                    <a:lstStyle/>
                    <a:p>
                      <a:r>
                        <a:rPr lang="fi-FI" dirty="0">
                          <a:latin typeface="Poppins" panose="00000500000000000000" pitchFamily="2" charset="0"/>
                          <a:cs typeface="Poppins" panose="00000500000000000000" pitchFamily="2" charset="0"/>
                        </a:rPr>
                        <a:t>Pojat</a:t>
                      </a:r>
                    </a:p>
                  </a:txBody>
                  <a:tcPr/>
                </a:tc>
                <a:tc>
                  <a:txBody>
                    <a:bodyPr/>
                    <a:lstStyle/>
                    <a:p>
                      <a:r>
                        <a:rPr lang="fi-FI" dirty="0">
                          <a:latin typeface="Poppins" panose="00000500000000000000" pitchFamily="2" charset="0"/>
                          <a:cs typeface="Poppins" panose="00000500000000000000" pitchFamily="2" charset="0"/>
                        </a:rPr>
                        <a:t>Tytöt</a:t>
                      </a:r>
                    </a:p>
                  </a:txBody>
                  <a:tcPr/>
                </a:tc>
                <a:tc>
                  <a:txBody>
                    <a:bodyPr/>
                    <a:lstStyle/>
                    <a:p>
                      <a:r>
                        <a:rPr lang="fi-FI" dirty="0">
                          <a:latin typeface="Poppins" panose="00000500000000000000" pitchFamily="2" charset="0"/>
                          <a:cs typeface="Poppins" panose="00000500000000000000" pitchFamily="2" charset="0"/>
                        </a:rPr>
                        <a:t>Yhteensä</a:t>
                      </a:r>
                    </a:p>
                  </a:txBody>
                  <a:tcPr/>
                </a:tc>
                <a:extLst>
                  <a:ext uri="{0D108BD9-81ED-4DB2-BD59-A6C34878D82A}">
                    <a16:rowId xmlns:a16="http://schemas.microsoft.com/office/drawing/2014/main" val="3372207267"/>
                  </a:ext>
                </a:extLst>
              </a:tr>
              <a:tr h="370840">
                <a:tc>
                  <a:txBody>
                    <a:bodyPr/>
                    <a:lstStyle/>
                    <a:p>
                      <a:r>
                        <a:rPr lang="fi-FI" dirty="0">
                          <a:latin typeface="Poppins" panose="00000500000000000000" pitchFamily="2" charset="0"/>
                          <a:cs typeface="Poppins" panose="00000500000000000000" pitchFamily="2" charset="0"/>
                        </a:rPr>
                        <a:t>Lukio</a:t>
                      </a:r>
                    </a:p>
                  </a:txBody>
                  <a:tcPr/>
                </a:tc>
                <a:tc>
                  <a:txBody>
                    <a:bodyPr/>
                    <a:lstStyle/>
                    <a:p>
                      <a:r>
                        <a:rPr lang="fi-FI" dirty="0">
                          <a:latin typeface="Poppins" panose="00000500000000000000" pitchFamily="2" charset="0"/>
                          <a:cs typeface="Poppins" panose="00000500000000000000" pitchFamily="2" charset="0"/>
                        </a:rPr>
                        <a:t>Ei ole käyttänyt ehkäisymenetelmää viimeisimmässä yhdynnässä</a:t>
                      </a:r>
                    </a:p>
                  </a:txBody>
                  <a:tcPr/>
                </a:tc>
                <a:tc>
                  <a:txBody>
                    <a:bodyPr/>
                    <a:lstStyle/>
                    <a:p>
                      <a:r>
                        <a:rPr lang="fi-FI" dirty="0">
                          <a:latin typeface="Poppins" panose="00000500000000000000" pitchFamily="2" charset="0"/>
                          <a:cs typeface="Poppins" panose="00000500000000000000" pitchFamily="2" charset="0"/>
                        </a:rPr>
                        <a:t>11 %</a:t>
                      </a:r>
                    </a:p>
                  </a:txBody>
                  <a:tcPr/>
                </a:tc>
                <a:tc>
                  <a:txBody>
                    <a:bodyPr/>
                    <a:lstStyle/>
                    <a:p>
                      <a:r>
                        <a:rPr lang="fi-FI" dirty="0">
                          <a:latin typeface="Poppins" panose="00000500000000000000" pitchFamily="2" charset="0"/>
                          <a:cs typeface="Poppins" panose="00000500000000000000" pitchFamily="2" charset="0"/>
                        </a:rPr>
                        <a:t>10 %</a:t>
                      </a:r>
                    </a:p>
                  </a:txBody>
                  <a:tcPr/>
                </a:tc>
                <a:tc>
                  <a:txBody>
                    <a:bodyPr/>
                    <a:lstStyle/>
                    <a:p>
                      <a:r>
                        <a:rPr lang="fi-FI" dirty="0">
                          <a:latin typeface="Poppins" panose="00000500000000000000" pitchFamily="2" charset="0"/>
                          <a:cs typeface="Poppins" panose="00000500000000000000" pitchFamily="2" charset="0"/>
                        </a:rPr>
                        <a:t>11 %</a:t>
                      </a:r>
                    </a:p>
                  </a:txBody>
                  <a:tcPr/>
                </a:tc>
                <a:extLst>
                  <a:ext uri="{0D108BD9-81ED-4DB2-BD59-A6C34878D82A}">
                    <a16:rowId xmlns:a16="http://schemas.microsoft.com/office/drawing/2014/main" val="940269662"/>
                  </a:ext>
                </a:extLst>
              </a:tr>
              <a:tr h="370840">
                <a:tc>
                  <a:txBody>
                    <a:bodyPr/>
                    <a:lstStyle/>
                    <a:p>
                      <a:r>
                        <a:rPr lang="fi-FI" dirty="0">
                          <a:latin typeface="Poppins" panose="00000500000000000000" pitchFamily="2" charset="0"/>
                          <a:cs typeface="Poppins" panose="00000500000000000000" pitchFamily="2" charset="0"/>
                        </a:rPr>
                        <a:t>Ammatillinen oppilaitos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dirty="0">
                          <a:latin typeface="Poppins" panose="00000500000000000000" pitchFamily="2" charset="0"/>
                          <a:cs typeface="Poppins" panose="00000500000000000000" pitchFamily="2" charset="0"/>
                        </a:rPr>
                        <a:t>Ei ole käyttänyt ehkäisymenetelmää viimeisimmässä yhdynnässä</a:t>
                      </a:r>
                    </a:p>
                  </a:txBody>
                  <a:tcPr/>
                </a:tc>
                <a:tc>
                  <a:txBody>
                    <a:bodyPr/>
                    <a:lstStyle/>
                    <a:p>
                      <a:r>
                        <a:rPr lang="fi-FI" dirty="0">
                          <a:latin typeface="Poppins" panose="00000500000000000000" pitchFamily="2" charset="0"/>
                          <a:cs typeface="Poppins" panose="00000500000000000000" pitchFamily="2" charset="0"/>
                        </a:rPr>
                        <a:t>14 %</a:t>
                      </a:r>
                    </a:p>
                  </a:txBody>
                  <a:tcPr/>
                </a:tc>
                <a:tc>
                  <a:txBody>
                    <a:bodyPr/>
                    <a:lstStyle/>
                    <a:p>
                      <a:r>
                        <a:rPr lang="fi-FI" dirty="0">
                          <a:latin typeface="Poppins" panose="00000500000000000000" pitchFamily="2" charset="0"/>
                          <a:cs typeface="Poppins" panose="00000500000000000000" pitchFamily="2" charset="0"/>
                        </a:rPr>
                        <a:t>13 %</a:t>
                      </a:r>
                    </a:p>
                  </a:txBody>
                  <a:tcPr/>
                </a:tc>
                <a:tc>
                  <a:txBody>
                    <a:bodyPr/>
                    <a:lstStyle/>
                    <a:p>
                      <a:r>
                        <a:rPr lang="fi-FI" dirty="0">
                          <a:latin typeface="Poppins" panose="00000500000000000000" pitchFamily="2" charset="0"/>
                          <a:cs typeface="Poppins" panose="00000500000000000000" pitchFamily="2" charset="0"/>
                        </a:rPr>
                        <a:t>14 %</a:t>
                      </a:r>
                    </a:p>
                  </a:txBody>
                  <a:tcPr/>
                </a:tc>
                <a:extLst>
                  <a:ext uri="{0D108BD9-81ED-4DB2-BD59-A6C34878D82A}">
                    <a16:rowId xmlns:a16="http://schemas.microsoft.com/office/drawing/2014/main" val="283328290"/>
                  </a:ext>
                </a:extLst>
              </a:tr>
            </a:tbl>
          </a:graphicData>
        </a:graphic>
      </p:graphicFrame>
    </p:spTree>
    <p:extLst>
      <p:ext uri="{BB962C8B-B14F-4D97-AF65-F5344CB8AC3E}">
        <p14:creationId xmlns:p14="http://schemas.microsoft.com/office/powerpoint/2010/main" val="40177323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D92345B-F62A-7D6F-61F7-B26F8BCF3CB7}"/>
            </a:ext>
          </a:extLst>
        </p:cNvPr>
        <p:cNvGrpSpPr/>
        <p:nvPr/>
      </p:nvGrpSpPr>
      <p:grpSpPr>
        <a:xfrm>
          <a:off x="0" y="0"/>
          <a:ext cx="0" cy="0"/>
          <a:chOff x="0" y="0"/>
          <a:chExt cx="0" cy="0"/>
        </a:xfrm>
      </p:grpSpPr>
      <p:pic>
        <p:nvPicPr>
          <p:cNvPr id="5" name="Kuva 4" descr="Henkilö pitää kädessään kondomipaketteja.">
            <a:extLst>
              <a:ext uri="{FF2B5EF4-FFF2-40B4-BE49-F238E27FC236}">
                <a16:creationId xmlns:a16="http://schemas.microsoft.com/office/drawing/2014/main" id="{FCE96A74-C57D-E15F-ECED-1884CD033DED}"/>
              </a:ext>
            </a:extLst>
          </p:cNvPr>
          <p:cNvPicPr>
            <a:picLocks noChangeAspect="1"/>
          </p:cNvPicPr>
          <p:nvPr/>
        </p:nvPicPr>
        <p:blipFill>
          <a:blip r:embed="rId3"/>
          <a:srcRect l="27559" r="27559"/>
          <a:stretch/>
        </p:blipFill>
        <p:spPr>
          <a:xfrm>
            <a:off x="4514223" y="-1259959"/>
            <a:ext cx="7747591" cy="9377917"/>
          </a:xfrm>
          <a:prstGeom prst="rect">
            <a:avLst/>
          </a:prstGeom>
        </p:spPr>
      </p:pic>
      <p:sp>
        <p:nvSpPr>
          <p:cNvPr id="4" name="Triangle 13">
            <a:extLst>
              <a:ext uri="{FF2B5EF4-FFF2-40B4-BE49-F238E27FC236}">
                <a16:creationId xmlns:a16="http://schemas.microsoft.com/office/drawing/2014/main" id="{1E2EC325-DE55-0BDA-58E8-8266EA568AB1}"/>
              </a:ext>
              <a:ext uri="{C183D7F6-B498-43B3-948B-1728B52AA6E4}">
                <adec:decorative xmlns:adec="http://schemas.microsoft.com/office/drawing/2017/decorative" val="1"/>
              </a:ext>
            </a:extLst>
          </p:cNvPr>
          <p:cNvSpPr/>
          <p:nvPr/>
        </p:nvSpPr>
        <p:spPr>
          <a:xfrm rot="2894479">
            <a:off x="-76662" y="-3101508"/>
            <a:ext cx="10360112" cy="9407594"/>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2" name="Title 1">
            <a:extLst>
              <a:ext uri="{FF2B5EF4-FFF2-40B4-BE49-F238E27FC236}">
                <a16:creationId xmlns:a16="http://schemas.microsoft.com/office/drawing/2014/main" id="{C0FD19B6-28BE-E66B-5E9B-D134F6A13A68}"/>
              </a:ext>
            </a:extLst>
          </p:cNvPr>
          <p:cNvSpPr>
            <a:spLocks noGrp="1"/>
          </p:cNvSpPr>
          <p:nvPr>
            <p:ph type="title"/>
          </p:nvPr>
        </p:nvSpPr>
        <p:spPr>
          <a:xfrm>
            <a:off x="481264" y="276726"/>
            <a:ext cx="9244263" cy="1325563"/>
          </a:xfrm>
        </p:spPr>
        <p:txBody>
          <a:bodyPr>
            <a:normAutofit/>
          </a:bodyPr>
          <a:lstStyle/>
          <a:p>
            <a:r>
              <a:rPr lang="fi-FI" dirty="0">
                <a:solidFill>
                  <a:schemeClr val="accent2"/>
                </a:solidFill>
              </a:rPr>
              <a:t>Lisääntymisterveys</a:t>
            </a:r>
            <a:endParaRPr lang="en-FI" dirty="0">
              <a:solidFill>
                <a:schemeClr val="accent2"/>
              </a:solidFill>
            </a:endParaRPr>
          </a:p>
        </p:txBody>
      </p:sp>
      <p:sp>
        <p:nvSpPr>
          <p:cNvPr id="3" name="Content Placeholder 2">
            <a:extLst>
              <a:ext uri="{FF2B5EF4-FFF2-40B4-BE49-F238E27FC236}">
                <a16:creationId xmlns:a16="http://schemas.microsoft.com/office/drawing/2014/main" id="{AC6A32C6-DA41-6F9D-415A-9DDEE62F5565}"/>
              </a:ext>
            </a:extLst>
          </p:cNvPr>
          <p:cNvSpPr>
            <a:spLocks noGrp="1"/>
          </p:cNvSpPr>
          <p:nvPr>
            <p:ph idx="1"/>
          </p:nvPr>
        </p:nvSpPr>
        <p:spPr>
          <a:xfrm>
            <a:off x="481263" y="2105637"/>
            <a:ext cx="5877007" cy="4217104"/>
          </a:xfrm>
        </p:spPr>
        <p:txBody>
          <a:bodyPr>
            <a:normAutofit/>
          </a:bodyPr>
          <a:lstStyle/>
          <a:p>
            <a:pPr marL="0" indent="0">
              <a:buNone/>
            </a:pPr>
            <a:r>
              <a:rPr lang="fi-FI" sz="2800" b="1" dirty="0">
                <a:solidFill>
                  <a:schemeClr val="bg1"/>
                </a:solidFill>
              </a:rPr>
              <a:t>Ehkäisykeinot voidaan jaotella  </a:t>
            </a:r>
          </a:p>
          <a:p>
            <a:pPr lvl="1"/>
            <a:r>
              <a:rPr lang="fi-FI" sz="2000" dirty="0">
                <a:solidFill>
                  <a:schemeClr val="bg1"/>
                </a:solidFill>
              </a:rPr>
              <a:t>mekaaniseen</a:t>
            </a:r>
          </a:p>
          <a:p>
            <a:pPr lvl="1"/>
            <a:r>
              <a:rPr lang="fi-FI" sz="2000" dirty="0">
                <a:solidFill>
                  <a:schemeClr val="bg1"/>
                </a:solidFill>
              </a:rPr>
              <a:t>hormonaaliseen ehkäisyyn</a:t>
            </a:r>
          </a:p>
          <a:p>
            <a:pPr marL="0" indent="0">
              <a:buNone/>
            </a:pPr>
            <a:endParaRPr lang="fi-FI" sz="2800" b="1" dirty="0">
              <a:solidFill>
                <a:schemeClr val="bg1"/>
              </a:solidFill>
            </a:endParaRPr>
          </a:p>
          <a:p>
            <a:pPr marL="0" indent="0">
              <a:buNone/>
            </a:pPr>
            <a:r>
              <a:rPr lang="fi-FI" sz="2800" b="1" dirty="0">
                <a:solidFill>
                  <a:schemeClr val="bg1"/>
                </a:solidFill>
              </a:rPr>
              <a:t>Ehkäisykeinon valinnassa otettava huomioon</a:t>
            </a:r>
          </a:p>
          <a:p>
            <a:pPr lvl="1"/>
            <a:r>
              <a:rPr lang="fi-FI" sz="2000" dirty="0">
                <a:solidFill>
                  <a:schemeClr val="bg1"/>
                </a:solidFill>
              </a:rPr>
              <a:t>terveystausta</a:t>
            </a:r>
          </a:p>
          <a:p>
            <a:pPr lvl="1"/>
            <a:r>
              <a:rPr lang="fi-FI" sz="2000" dirty="0">
                <a:solidFill>
                  <a:schemeClr val="bg1"/>
                </a:solidFill>
              </a:rPr>
              <a:t>seksuaalikäyttäytyminen</a:t>
            </a:r>
          </a:p>
          <a:p>
            <a:pPr lvl="1"/>
            <a:r>
              <a:rPr lang="fi-FI" sz="2000" dirty="0">
                <a:solidFill>
                  <a:schemeClr val="bg1"/>
                </a:solidFill>
              </a:rPr>
              <a:t>elämäntilanne</a:t>
            </a:r>
          </a:p>
          <a:p>
            <a:pPr marL="0" indent="0">
              <a:buNone/>
            </a:pPr>
            <a:endParaRPr lang="fi-FI" b="1" dirty="0">
              <a:solidFill>
                <a:schemeClr val="bg1"/>
              </a:solidFill>
            </a:endParaRPr>
          </a:p>
        </p:txBody>
      </p:sp>
    </p:spTree>
    <p:extLst>
      <p:ext uri="{BB962C8B-B14F-4D97-AF65-F5344CB8AC3E}">
        <p14:creationId xmlns:p14="http://schemas.microsoft.com/office/powerpoint/2010/main" val="42544133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16703BC-EE2F-480D-FADC-DA381A0E36F6}"/>
            </a:ext>
          </a:extLst>
        </p:cNvPr>
        <p:cNvGrpSpPr/>
        <p:nvPr/>
      </p:nvGrpSpPr>
      <p:grpSpPr>
        <a:xfrm>
          <a:off x="0" y="0"/>
          <a:ext cx="0" cy="0"/>
          <a:chOff x="0" y="0"/>
          <a:chExt cx="0" cy="0"/>
        </a:xfrm>
      </p:grpSpPr>
      <p:pic>
        <p:nvPicPr>
          <p:cNvPr id="5" name="Kuva 4" descr="Raskaana oleva nainen katsoo tulostettua ultraäänikuvaa vauvastaan.">
            <a:extLst>
              <a:ext uri="{FF2B5EF4-FFF2-40B4-BE49-F238E27FC236}">
                <a16:creationId xmlns:a16="http://schemas.microsoft.com/office/drawing/2014/main" id="{B268A636-EDC2-A643-4B95-DF993D83FC5D}"/>
              </a:ext>
            </a:extLst>
          </p:cNvPr>
          <p:cNvPicPr>
            <a:picLocks noChangeAspect="1"/>
          </p:cNvPicPr>
          <p:nvPr/>
        </p:nvPicPr>
        <p:blipFill>
          <a:blip r:embed="rId3"/>
          <a:srcRect l="27559" r="27559" b="11847"/>
          <a:stretch>
            <a:fillRect/>
          </a:stretch>
        </p:blipFill>
        <p:spPr>
          <a:xfrm>
            <a:off x="5936249" y="-1212239"/>
            <a:ext cx="7317022" cy="8083975"/>
          </a:xfrm>
          <a:prstGeom prst="rect">
            <a:avLst/>
          </a:prstGeom>
        </p:spPr>
      </p:pic>
      <p:sp>
        <p:nvSpPr>
          <p:cNvPr id="4" name="Triangle 13">
            <a:extLst>
              <a:ext uri="{FF2B5EF4-FFF2-40B4-BE49-F238E27FC236}">
                <a16:creationId xmlns:a16="http://schemas.microsoft.com/office/drawing/2014/main" id="{ED475AEC-D273-D80E-30B7-0A0080DE04F8}"/>
              </a:ext>
              <a:ext uri="{C183D7F6-B498-43B3-948B-1728B52AA6E4}">
                <adec:decorative xmlns:adec="http://schemas.microsoft.com/office/drawing/2017/decorative" val="1"/>
              </a:ext>
            </a:extLst>
          </p:cNvPr>
          <p:cNvSpPr/>
          <p:nvPr/>
        </p:nvSpPr>
        <p:spPr>
          <a:xfrm rot="2894479">
            <a:off x="146619" y="-2809716"/>
            <a:ext cx="10360112" cy="9407594"/>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2" name="Title 1">
            <a:extLst>
              <a:ext uri="{FF2B5EF4-FFF2-40B4-BE49-F238E27FC236}">
                <a16:creationId xmlns:a16="http://schemas.microsoft.com/office/drawing/2014/main" id="{CA18FFDF-ACF4-8623-D4AC-D82A74E14357}"/>
              </a:ext>
            </a:extLst>
          </p:cNvPr>
          <p:cNvSpPr>
            <a:spLocks noGrp="1"/>
          </p:cNvSpPr>
          <p:nvPr>
            <p:ph type="title"/>
          </p:nvPr>
        </p:nvSpPr>
        <p:spPr>
          <a:xfrm>
            <a:off x="481264" y="276726"/>
            <a:ext cx="9244263" cy="1325563"/>
          </a:xfrm>
        </p:spPr>
        <p:txBody>
          <a:bodyPr/>
          <a:lstStyle/>
          <a:p>
            <a:r>
              <a:rPr lang="fi-FI">
                <a:solidFill>
                  <a:schemeClr val="accent2"/>
                </a:solidFill>
              </a:rPr>
              <a:t>Hedelmällisyys ja lapsettomuus</a:t>
            </a:r>
            <a:endParaRPr lang="en-FI">
              <a:solidFill>
                <a:schemeClr val="accent2"/>
              </a:solidFill>
            </a:endParaRPr>
          </a:p>
        </p:txBody>
      </p:sp>
      <p:sp>
        <p:nvSpPr>
          <p:cNvPr id="3" name="Content Placeholder 2">
            <a:extLst>
              <a:ext uri="{FF2B5EF4-FFF2-40B4-BE49-F238E27FC236}">
                <a16:creationId xmlns:a16="http://schemas.microsoft.com/office/drawing/2014/main" id="{9AAD225E-BDA5-313B-C938-53A24C5D27D9}"/>
              </a:ext>
            </a:extLst>
          </p:cNvPr>
          <p:cNvSpPr>
            <a:spLocks noGrp="1"/>
          </p:cNvSpPr>
          <p:nvPr>
            <p:ph idx="1"/>
          </p:nvPr>
        </p:nvSpPr>
        <p:spPr>
          <a:xfrm>
            <a:off x="385570" y="2355244"/>
            <a:ext cx="6344839" cy="4890586"/>
          </a:xfrm>
        </p:spPr>
        <p:txBody>
          <a:bodyPr>
            <a:normAutofit/>
          </a:bodyPr>
          <a:lstStyle/>
          <a:p>
            <a:pPr marL="0" indent="0">
              <a:buNone/>
            </a:pPr>
            <a:r>
              <a:rPr lang="fi-FI" b="1">
                <a:solidFill>
                  <a:schemeClr val="bg1"/>
                </a:solidFill>
              </a:rPr>
              <a:t>Hedelmällisyys </a:t>
            </a:r>
            <a:r>
              <a:rPr lang="fi-FI">
                <a:solidFill>
                  <a:schemeClr val="bg1"/>
                </a:solidFill>
              </a:rPr>
              <a:t>tarkoittaa kykyä tulla raskaaksi tai saada nainen raskaaksi</a:t>
            </a:r>
          </a:p>
          <a:p>
            <a:pPr marL="0" indent="0">
              <a:buNone/>
            </a:pPr>
            <a:endParaRPr lang="fi-FI" b="1">
              <a:solidFill>
                <a:schemeClr val="bg1"/>
              </a:solidFill>
            </a:endParaRPr>
          </a:p>
          <a:p>
            <a:pPr marL="0" indent="0">
              <a:buNone/>
            </a:pPr>
            <a:r>
              <a:rPr lang="fi-FI" b="1">
                <a:solidFill>
                  <a:schemeClr val="bg1"/>
                </a:solidFill>
              </a:rPr>
              <a:t>Lapsettomuudesta </a:t>
            </a:r>
            <a:r>
              <a:rPr lang="fi-FI">
                <a:solidFill>
                  <a:schemeClr val="bg1"/>
                </a:solidFill>
              </a:rPr>
              <a:t>puhutaan kun raskautta on yritetty 12 kuukauden ajan tuloksetta</a:t>
            </a:r>
          </a:p>
          <a:p>
            <a:pPr marL="0" indent="0">
              <a:buNone/>
            </a:pPr>
            <a:endParaRPr lang="fi-FI">
              <a:solidFill>
                <a:schemeClr val="bg1"/>
              </a:solidFill>
            </a:endParaRPr>
          </a:p>
          <a:p>
            <a:pPr marL="0" indent="0">
              <a:buNone/>
            </a:pPr>
            <a:r>
              <a:rPr lang="fi-FI">
                <a:solidFill>
                  <a:schemeClr val="bg1"/>
                </a:solidFill>
              </a:rPr>
              <a:t>Naisten hedelmällisyys alkaa vähentyä reippaasti 35 ikävuoden jälkeen. Miehillä siittiöiden laatu ja liikkuvuus heikentyy 40 ikävuoden jälkeen.</a:t>
            </a:r>
          </a:p>
          <a:p>
            <a:pPr marL="0" indent="0">
              <a:buNone/>
            </a:pPr>
            <a:endParaRPr lang="fi-FI" b="1">
              <a:solidFill>
                <a:schemeClr val="bg1"/>
              </a:solidFill>
            </a:endParaRPr>
          </a:p>
          <a:p>
            <a:pPr marL="0" indent="0">
              <a:buNone/>
            </a:pPr>
            <a:endParaRPr lang="fi-FI" b="1">
              <a:solidFill>
                <a:schemeClr val="bg1"/>
              </a:solidFill>
            </a:endParaRPr>
          </a:p>
        </p:txBody>
      </p:sp>
    </p:spTree>
    <p:extLst>
      <p:ext uri="{BB962C8B-B14F-4D97-AF65-F5344CB8AC3E}">
        <p14:creationId xmlns:p14="http://schemas.microsoft.com/office/powerpoint/2010/main" val="29958393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05FE38D-67EF-7680-5389-86709697CA73}"/>
            </a:ext>
          </a:extLst>
        </p:cNvPr>
        <p:cNvGrpSpPr/>
        <p:nvPr/>
      </p:nvGrpSpPr>
      <p:grpSpPr>
        <a:xfrm>
          <a:off x="0" y="0"/>
          <a:ext cx="0" cy="0"/>
          <a:chOff x="0" y="0"/>
          <a:chExt cx="0" cy="0"/>
        </a:xfrm>
      </p:grpSpPr>
      <p:pic>
        <p:nvPicPr>
          <p:cNvPr id="5" name="Kuva 4" descr="Ihminen pitää housujen edessä paperilappua, johon on piirretty surullinen hymynaama.">
            <a:extLst>
              <a:ext uri="{FF2B5EF4-FFF2-40B4-BE49-F238E27FC236}">
                <a16:creationId xmlns:a16="http://schemas.microsoft.com/office/drawing/2014/main" id="{3AE7243A-AAF5-6BD3-1ED7-84FE71740D05}"/>
              </a:ext>
            </a:extLst>
          </p:cNvPr>
          <p:cNvPicPr>
            <a:picLocks noChangeAspect="1"/>
          </p:cNvPicPr>
          <p:nvPr/>
        </p:nvPicPr>
        <p:blipFill>
          <a:blip r:embed="rId3"/>
          <a:srcRect l="24543" r="24543"/>
          <a:stretch/>
        </p:blipFill>
        <p:spPr>
          <a:xfrm>
            <a:off x="5574742" y="-969115"/>
            <a:ext cx="7317022" cy="8796229"/>
          </a:xfrm>
          <a:prstGeom prst="rect">
            <a:avLst/>
          </a:prstGeom>
        </p:spPr>
      </p:pic>
      <p:sp>
        <p:nvSpPr>
          <p:cNvPr id="4" name="Triangle 13">
            <a:extLst>
              <a:ext uri="{FF2B5EF4-FFF2-40B4-BE49-F238E27FC236}">
                <a16:creationId xmlns:a16="http://schemas.microsoft.com/office/drawing/2014/main" id="{3E8FD95C-D198-D275-7D56-27D683C605D6}"/>
              </a:ext>
              <a:ext uri="{C183D7F6-B498-43B3-948B-1728B52AA6E4}">
                <adec:decorative xmlns:adec="http://schemas.microsoft.com/office/drawing/2017/decorative" val="1"/>
              </a:ext>
            </a:extLst>
          </p:cNvPr>
          <p:cNvSpPr/>
          <p:nvPr/>
        </p:nvSpPr>
        <p:spPr>
          <a:xfrm rot="2894479">
            <a:off x="146619" y="-2809716"/>
            <a:ext cx="10360112" cy="9407594"/>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FI"/>
          </a:p>
        </p:txBody>
      </p:sp>
      <p:sp>
        <p:nvSpPr>
          <p:cNvPr id="2" name="Title 1">
            <a:extLst>
              <a:ext uri="{FF2B5EF4-FFF2-40B4-BE49-F238E27FC236}">
                <a16:creationId xmlns:a16="http://schemas.microsoft.com/office/drawing/2014/main" id="{0DB0DA20-BD19-FC23-6970-50F6C2083573}"/>
              </a:ext>
            </a:extLst>
          </p:cNvPr>
          <p:cNvSpPr>
            <a:spLocks noGrp="1"/>
          </p:cNvSpPr>
          <p:nvPr>
            <p:ph type="title"/>
          </p:nvPr>
        </p:nvSpPr>
        <p:spPr>
          <a:xfrm>
            <a:off x="481264" y="276726"/>
            <a:ext cx="9244263" cy="1325563"/>
          </a:xfrm>
        </p:spPr>
        <p:txBody>
          <a:bodyPr/>
          <a:lstStyle/>
          <a:p>
            <a:r>
              <a:rPr lang="fi-FI" dirty="0">
                <a:solidFill>
                  <a:schemeClr val="accent2"/>
                </a:solidFill>
              </a:rPr>
              <a:t>Hedelmällisyys ja lapsettomuus</a:t>
            </a:r>
            <a:endParaRPr lang="en-FI" dirty="0">
              <a:solidFill>
                <a:schemeClr val="accent2"/>
              </a:solidFill>
            </a:endParaRPr>
          </a:p>
        </p:txBody>
      </p:sp>
      <p:sp>
        <p:nvSpPr>
          <p:cNvPr id="3" name="Content Placeholder 2">
            <a:extLst>
              <a:ext uri="{FF2B5EF4-FFF2-40B4-BE49-F238E27FC236}">
                <a16:creationId xmlns:a16="http://schemas.microsoft.com/office/drawing/2014/main" id="{55F97554-0627-EC0D-7CB4-16A142726C21}"/>
              </a:ext>
            </a:extLst>
          </p:cNvPr>
          <p:cNvSpPr>
            <a:spLocks noGrp="1"/>
          </p:cNvSpPr>
          <p:nvPr>
            <p:ph idx="1"/>
          </p:nvPr>
        </p:nvSpPr>
        <p:spPr>
          <a:xfrm>
            <a:off x="385570" y="1962230"/>
            <a:ext cx="6344839" cy="4890586"/>
          </a:xfrm>
        </p:spPr>
        <p:txBody>
          <a:bodyPr>
            <a:normAutofit/>
          </a:bodyPr>
          <a:lstStyle/>
          <a:p>
            <a:pPr marL="0" indent="0">
              <a:buNone/>
            </a:pPr>
            <a:r>
              <a:rPr lang="fi-FI" dirty="0">
                <a:solidFill>
                  <a:schemeClr val="bg1"/>
                </a:solidFill>
              </a:rPr>
              <a:t>On tärkeää ymmärtää hedelmällisyyttä heikentävät riskitekijät jo teini-ikäisenä, jotta voi tehdä tietoon perustuvia valintoja terveydestä ja hyvinvoinnista sekä perhesuunnittelusta.</a:t>
            </a:r>
          </a:p>
          <a:p>
            <a:pPr marL="0" indent="0">
              <a:buNone/>
            </a:pPr>
            <a:endParaRPr lang="fi-FI" b="1" dirty="0">
              <a:solidFill>
                <a:schemeClr val="bg1"/>
              </a:solidFill>
            </a:endParaRPr>
          </a:p>
          <a:p>
            <a:pPr marL="0" indent="0">
              <a:buNone/>
            </a:pPr>
            <a:r>
              <a:rPr lang="fi-FI" sz="2400" b="1" dirty="0">
                <a:solidFill>
                  <a:schemeClr val="bg1"/>
                </a:solidFill>
              </a:rPr>
              <a:t>Hedelmällisyyteen vaikuttaa kielteisesti</a:t>
            </a:r>
          </a:p>
          <a:p>
            <a:pPr lvl="1"/>
            <a:r>
              <a:rPr lang="fi-FI" sz="1800" dirty="0">
                <a:solidFill>
                  <a:schemeClr val="bg1"/>
                </a:solidFill>
              </a:rPr>
              <a:t>Ikä</a:t>
            </a:r>
          </a:p>
          <a:p>
            <a:pPr lvl="1"/>
            <a:r>
              <a:rPr lang="fi-FI" sz="1800" dirty="0">
                <a:solidFill>
                  <a:schemeClr val="bg1"/>
                </a:solidFill>
              </a:rPr>
              <a:t>Päihteiden käyttö</a:t>
            </a:r>
          </a:p>
          <a:p>
            <a:pPr lvl="1"/>
            <a:r>
              <a:rPr lang="fi-FI" sz="1800" dirty="0">
                <a:solidFill>
                  <a:schemeClr val="bg1"/>
                </a:solidFill>
              </a:rPr>
              <a:t>Tietyt sairaudet (esim. endometrioosi, PCOS)</a:t>
            </a:r>
          </a:p>
          <a:p>
            <a:pPr lvl="1"/>
            <a:r>
              <a:rPr lang="fi-FI" sz="1800" dirty="0">
                <a:solidFill>
                  <a:schemeClr val="bg1"/>
                </a:solidFill>
              </a:rPr>
              <a:t>Seksitaudit (hoitamaton klamydia ja tippuri)</a:t>
            </a:r>
          </a:p>
          <a:p>
            <a:pPr lvl="1"/>
            <a:r>
              <a:rPr lang="fi-FI" sz="1800" dirty="0">
                <a:solidFill>
                  <a:schemeClr val="bg1"/>
                </a:solidFill>
              </a:rPr>
              <a:t>Yli- tai alipaino</a:t>
            </a:r>
          </a:p>
          <a:p>
            <a:pPr lvl="1"/>
            <a:r>
              <a:rPr lang="fi-FI" sz="1800" dirty="0">
                <a:solidFill>
                  <a:schemeClr val="bg1"/>
                </a:solidFill>
              </a:rPr>
              <a:t>Ympäristöaltisteet (tietyt kemikaalit, säteily)</a:t>
            </a:r>
          </a:p>
          <a:p>
            <a:pPr lvl="1"/>
            <a:r>
              <a:rPr lang="fi-FI" sz="1800" dirty="0">
                <a:solidFill>
                  <a:schemeClr val="bg1"/>
                </a:solidFill>
              </a:rPr>
              <a:t>Kuntodoping</a:t>
            </a:r>
          </a:p>
          <a:p>
            <a:pPr lvl="1"/>
            <a:endParaRPr lang="fi-FI" b="1" dirty="0">
              <a:solidFill>
                <a:schemeClr val="bg1"/>
              </a:solidFill>
            </a:endParaRPr>
          </a:p>
        </p:txBody>
      </p:sp>
    </p:spTree>
    <p:extLst>
      <p:ext uri="{BB962C8B-B14F-4D97-AF65-F5344CB8AC3E}">
        <p14:creationId xmlns:p14="http://schemas.microsoft.com/office/powerpoint/2010/main" val="8274625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045B5043-242C-ADD4-8DD9-2ED89CA1B0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F6DED1-0CD6-6DDC-85DE-1CD7A03F72AD}"/>
              </a:ext>
            </a:extLst>
          </p:cNvPr>
          <p:cNvSpPr>
            <a:spLocks noGrp="1"/>
          </p:cNvSpPr>
          <p:nvPr>
            <p:ph type="title"/>
          </p:nvPr>
        </p:nvSpPr>
        <p:spPr>
          <a:xfrm>
            <a:off x="456945" y="931653"/>
            <a:ext cx="9388803" cy="2112456"/>
          </a:xfrm>
        </p:spPr>
        <p:txBody>
          <a:bodyPr>
            <a:normAutofit fontScale="90000"/>
          </a:bodyPr>
          <a:lstStyle/>
          <a:p>
            <a:r>
              <a:rPr lang="fi-FI">
                <a:solidFill>
                  <a:schemeClr val="bg1"/>
                </a:solidFill>
              </a:rPr>
              <a:t>RASTIRATA  LISÄÄNTYMISTERVEYDESTÄ</a:t>
            </a:r>
            <a:br>
              <a:rPr lang="fi-FI"/>
            </a:br>
            <a:br>
              <a:rPr lang="fi-FI" b="0"/>
            </a:br>
            <a:endParaRPr lang="en-FI" b="0"/>
          </a:p>
        </p:txBody>
      </p:sp>
      <p:pic>
        <p:nvPicPr>
          <p:cNvPr id="3" name="Picture 2">
            <a:extLst>
              <a:ext uri="{FF2B5EF4-FFF2-40B4-BE49-F238E27FC236}">
                <a16:creationId xmlns:a16="http://schemas.microsoft.com/office/drawing/2014/main" id="{34651F23-0B75-D8A6-432E-979443A5647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rot="4768600">
            <a:off x="11039943" y="6302277"/>
            <a:ext cx="420706" cy="430267"/>
          </a:xfrm>
          <a:prstGeom prst="rect">
            <a:avLst/>
          </a:prstGeom>
        </p:spPr>
      </p:pic>
      <p:pic>
        <p:nvPicPr>
          <p:cNvPr id="4" name="Picture 3">
            <a:extLst>
              <a:ext uri="{FF2B5EF4-FFF2-40B4-BE49-F238E27FC236}">
                <a16:creationId xmlns:a16="http://schemas.microsoft.com/office/drawing/2014/main" id="{5EE560F0-3682-EB98-89BB-F36D3236523E}"/>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394626" y="5631623"/>
            <a:ext cx="421815" cy="443447"/>
          </a:xfrm>
          <a:prstGeom prst="rect">
            <a:avLst/>
          </a:prstGeom>
        </p:spPr>
      </p:pic>
      <p:pic>
        <p:nvPicPr>
          <p:cNvPr id="5" name="Picture 4">
            <a:extLst>
              <a:ext uri="{FF2B5EF4-FFF2-40B4-BE49-F238E27FC236}">
                <a16:creationId xmlns:a16="http://schemas.microsoft.com/office/drawing/2014/main" id="{70FD0523-3CAD-338A-62A4-24156FE0C100}"/>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rot="8409623">
            <a:off x="11561516" y="5643595"/>
            <a:ext cx="1660633" cy="467053"/>
          </a:xfrm>
          <a:prstGeom prst="rect">
            <a:avLst/>
          </a:prstGeom>
        </p:spPr>
      </p:pic>
      <p:pic>
        <p:nvPicPr>
          <p:cNvPr id="6" name="Picture 5">
            <a:extLst>
              <a:ext uri="{FF2B5EF4-FFF2-40B4-BE49-F238E27FC236}">
                <a16:creationId xmlns:a16="http://schemas.microsoft.com/office/drawing/2014/main" id="{0085B943-1AF3-2BD8-63B3-CFCA62B7099A}"/>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1981050" y="6345609"/>
            <a:ext cx="594148" cy="565399"/>
          </a:xfrm>
          <a:prstGeom prst="rect">
            <a:avLst/>
          </a:prstGeom>
        </p:spPr>
      </p:pic>
      <p:pic>
        <p:nvPicPr>
          <p:cNvPr id="7" name="Picture 6">
            <a:extLst>
              <a:ext uri="{FF2B5EF4-FFF2-40B4-BE49-F238E27FC236}">
                <a16:creationId xmlns:a16="http://schemas.microsoft.com/office/drawing/2014/main" id="{CDA61B12-708C-F1F2-AC18-6A3948CAC60B}"/>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9650207" y="6075070"/>
            <a:ext cx="428131" cy="499486"/>
          </a:xfrm>
          <a:prstGeom prst="rect">
            <a:avLst/>
          </a:prstGeom>
        </p:spPr>
      </p:pic>
      <p:pic>
        <p:nvPicPr>
          <p:cNvPr id="8" name="Picture 7">
            <a:extLst>
              <a:ext uri="{FF2B5EF4-FFF2-40B4-BE49-F238E27FC236}">
                <a16:creationId xmlns:a16="http://schemas.microsoft.com/office/drawing/2014/main" id="{56854659-8101-F046-37CB-10CD4A0AB98B}"/>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rot="13825915">
            <a:off x="10333959" y="6339274"/>
            <a:ext cx="576510" cy="855757"/>
          </a:xfrm>
          <a:prstGeom prst="rect">
            <a:avLst/>
          </a:prstGeom>
        </p:spPr>
      </p:pic>
      <p:pic>
        <p:nvPicPr>
          <p:cNvPr id="11" name="Picture 10">
            <a:extLst>
              <a:ext uri="{FF2B5EF4-FFF2-40B4-BE49-F238E27FC236}">
                <a16:creationId xmlns:a16="http://schemas.microsoft.com/office/drawing/2014/main" id="{52ABD450-F8F8-57C9-B721-33B94FB21950}"/>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rot="21108926">
            <a:off x="11814867" y="4601419"/>
            <a:ext cx="576510" cy="855757"/>
          </a:xfrm>
          <a:prstGeom prst="rect">
            <a:avLst/>
          </a:prstGeom>
        </p:spPr>
      </p:pic>
      <p:pic>
        <p:nvPicPr>
          <p:cNvPr id="12" name="Picture 11">
            <a:extLst>
              <a:ext uri="{FF2B5EF4-FFF2-40B4-BE49-F238E27FC236}">
                <a16:creationId xmlns:a16="http://schemas.microsoft.com/office/drawing/2014/main" id="{42FA709A-FEA4-0316-99CE-9527BCD10F2B}"/>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rot="4556673">
            <a:off x="11288888" y="5347734"/>
            <a:ext cx="594148" cy="565399"/>
          </a:xfrm>
          <a:prstGeom prst="rect">
            <a:avLst/>
          </a:prstGeom>
        </p:spPr>
      </p:pic>
      <p:pic>
        <p:nvPicPr>
          <p:cNvPr id="13" name="Picture 12">
            <a:extLst>
              <a:ext uri="{FF2B5EF4-FFF2-40B4-BE49-F238E27FC236}">
                <a16:creationId xmlns:a16="http://schemas.microsoft.com/office/drawing/2014/main" id="{956F8B6C-C8C7-CE3B-BB6E-2A91C01293D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rot="4768600">
            <a:off x="10980272" y="4568058"/>
            <a:ext cx="420706" cy="430267"/>
          </a:xfrm>
          <a:prstGeom prst="rect">
            <a:avLst/>
          </a:prstGeom>
        </p:spPr>
      </p:pic>
      <p:pic>
        <p:nvPicPr>
          <p:cNvPr id="14" name="Picture 13">
            <a:extLst>
              <a:ext uri="{FF2B5EF4-FFF2-40B4-BE49-F238E27FC236}">
                <a16:creationId xmlns:a16="http://schemas.microsoft.com/office/drawing/2014/main" id="{4128E574-7A2B-BF88-545E-B26AEAB683FF}"/>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rot="6937947">
            <a:off x="9081403" y="6689284"/>
            <a:ext cx="421815" cy="443447"/>
          </a:xfrm>
          <a:prstGeom prst="rect">
            <a:avLst/>
          </a:prstGeom>
        </p:spPr>
      </p:pic>
      <p:sp>
        <p:nvSpPr>
          <p:cNvPr id="9" name="Tekstiruutu 8">
            <a:extLst>
              <a:ext uri="{FF2B5EF4-FFF2-40B4-BE49-F238E27FC236}">
                <a16:creationId xmlns:a16="http://schemas.microsoft.com/office/drawing/2014/main" id="{7DF6FBFB-79CB-9EA6-44AD-6293F30879DF}"/>
              </a:ext>
            </a:extLst>
          </p:cNvPr>
          <p:cNvSpPr txBox="1"/>
          <p:nvPr/>
        </p:nvSpPr>
        <p:spPr>
          <a:xfrm>
            <a:off x="391271" y="2595940"/>
            <a:ext cx="9258936" cy="2400657"/>
          </a:xfrm>
          <a:prstGeom prst="rect">
            <a:avLst/>
          </a:prstGeom>
          <a:noFill/>
        </p:spPr>
        <p:txBody>
          <a:bodyPr wrap="square" rtlCol="0">
            <a:spAutoFit/>
          </a:bodyPr>
          <a:lstStyle/>
          <a:p>
            <a:r>
              <a:rPr lang="fi-FI" sz="2000" b="1">
                <a:solidFill>
                  <a:schemeClr val="bg1"/>
                </a:solidFill>
                <a:latin typeface="Poppins" panose="00000500000000000000" pitchFamily="2" charset="0"/>
                <a:cs typeface="Poppins" panose="00000500000000000000" pitchFamily="2" charset="0"/>
              </a:rPr>
              <a:t>Opiskelijat kiertävät luokka- ja aulatiloissa rastilta toiselle joko yksin, parin kanssa tai pienissä ryhmissä. Rasteja on 7 kpl.</a:t>
            </a:r>
            <a:endParaRPr lang="fi-FI" sz="2000">
              <a:solidFill>
                <a:schemeClr val="bg1"/>
              </a:solidFill>
              <a:latin typeface="Poppins" panose="00000500000000000000" pitchFamily="2" charset="0"/>
              <a:cs typeface="Poppins" panose="00000500000000000000" pitchFamily="2" charset="0"/>
            </a:endParaRPr>
          </a:p>
          <a:p>
            <a:endParaRPr lang="fi-FI" sz="2000">
              <a:solidFill>
                <a:schemeClr val="bg1"/>
              </a:solidFill>
              <a:latin typeface="Poppins" panose="00000500000000000000" pitchFamily="2" charset="0"/>
              <a:cs typeface="Poppins" panose="00000500000000000000" pitchFamily="2" charset="0"/>
            </a:endParaRPr>
          </a:p>
          <a:p>
            <a:r>
              <a:rPr lang="fi-FI">
                <a:solidFill>
                  <a:schemeClr val="bg1"/>
                </a:solidFill>
                <a:latin typeface="Poppins" panose="00000500000000000000" pitchFamily="2" charset="0"/>
                <a:cs typeface="Poppins" panose="00000500000000000000" pitchFamily="2" charset="0"/>
              </a:rPr>
              <a:t>Rasteilla on </a:t>
            </a:r>
            <a:r>
              <a:rPr lang="fi-FI" err="1">
                <a:solidFill>
                  <a:schemeClr val="bg1"/>
                </a:solidFill>
                <a:latin typeface="Poppins" panose="00000500000000000000" pitchFamily="2" charset="0"/>
                <a:cs typeface="Poppins" panose="00000500000000000000" pitchFamily="2" charset="0"/>
              </a:rPr>
              <a:t>qr</a:t>
            </a:r>
            <a:r>
              <a:rPr lang="fi-FI">
                <a:solidFill>
                  <a:schemeClr val="bg1"/>
                </a:solidFill>
                <a:latin typeface="Poppins" panose="00000500000000000000" pitchFamily="2" charset="0"/>
                <a:cs typeface="Poppins" panose="00000500000000000000" pitchFamily="2" charset="0"/>
              </a:rPr>
              <a:t>-koodit, jotka ohjaavat tietyille verkkosivuille.</a:t>
            </a:r>
          </a:p>
          <a:p>
            <a:endParaRPr lang="fi-FI">
              <a:solidFill>
                <a:schemeClr val="bg1"/>
              </a:solidFill>
              <a:latin typeface="Poppins" panose="00000500000000000000" pitchFamily="2" charset="0"/>
              <a:cs typeface="Poppins" panose="00000500000000000000" pitchFamily="2" charset="0"/>
            </a:endParaRPr>
          </a:p>
          <a:p>
            <a:r>
              <a:rPr lang="fi-FI">
                <a:solidFill>
                  <a:schemeClr val="bg1"/>
                </a:solidFill>
                <a:latin typeface="Poppins" panose="00000500000000000000" pitchFamily="2" charset="0"/>
                <a:cs typeface="Poppins" panose="00000500000000000000" pitchFamily="2" charset="0"/>
              </a:rPr>
              <a:t>Jokaisella rastilla on kyseiseen sivustoon liittyvät kysymykset. Opiskelijat vastaavat kysymyksiin omaan vihkoonsa/paperille. Joillakin rasteilla </a:t>
            </a:r>
            <a:r>
              <a:rPr lang="fi-FI" err="1">
                <a:solidFill>
                  <a:schemeClr val="bg1"/>
                </a:solidFill>
                <a:latin typeface="Poppins" panose="00000500000000000000" pitchFamily="2" charset="0"/>
                <a:cs typeface="Poppins" panose="00000500000000000000" pitchFamily="2" charset="0"/>
              </a:rPr>
              <a:t>qr</a:t>
            </a:r>
            <a:r>
              <a:rPr lang="fi-FI">
                <a:solidFill>
                  <a:schemeClr val="bg1"/>
                </a:solidFill>
                <a:latin typeface="Poppins" panose="00000500000000000000" pitchFamily="2" charset="0"/>
                <a:cs typeface="Poppins" panose="00000500000000000000" pitchFamily="2" charset="0"/>
              </a:rPr>
              <a:t>-koodi voi ohjata tekemään testin netissä, jolloin muita kysymyksiä rastilla ei ole.</a:t>
            </a:r>
          </a:p>
        </p:txBody>
      </p:sp>
    </p:spTree>
    <p:extLst>
      <p:ext uri="{BB962C8B-B14F-4D97-AF65-F5344CB8AC3E}">
        <p14:creationId xmlns:p14="http://schemas.microsoft.com/office/powerpoint/2010/main" val="31028981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a:extLst>
            <a:ext uri="{FF2B5EF4-FFF2-40B4-BE49-F238E27FC236}">
              <a16:creationId xmlns:a16="http://schemas.microsoft.com/office/drawing/2014/main" id="{DBD50504-A38C-A13B-2422-7C92356391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F7B381-A6C3-7C8D-0B84-481C42729FF2}"/>
              </a:ext>
            </a:extLst>
          </p:cNvPr>
          <p:cNvSpPr>
            <a:spLocks noGrp="1"/>
          </p:cNvSpPr>
          <p:nvPr>
            <p:ph type="title"/>
          </p:nvPr>
        </p:nvSpPr>
        <p:spPr>
          <a:xfrm>
            <a:off x="449078" y="2945219"/>
            <a:ext cx="7321550" cy="3274828"/>
          </a:xfrm>
        </p:spPr>
        <p:txBody>
          <a:bodyPr>
            <a:normAutofit fontScale="90000"/>
          </a:bodyPr>
          <a:lstStyle/>
          <a:p>
            <a:r>
              <a:rPr lang="fi-FI" sz="4900"/>
              <a:t>Porinatehtävä pareittain tai pienissä ryhmissä</a:t>
            </a:r>
            <a:br>
              <a:rPr lang="fi-FI"/>
            </a:br>
            <a:br>
              <a:rPr lang="fi-FI"/>
            </a:br>
            <a:br>
              <a:rPr lang="fi-FI"/>
            </a:br>
            <a:endParaRPr lang="en-FI"/>
          </a:p>
        </p:txBody>
      </p:sp>
      <p:pic>
        <p:nvPicPr>
          <p:cNvPr id="10" name="Kuva 9">
            <a:extLst>
              <a:ext uri="{FF2B5EF4-FFF2-40B4-BE49-F238E27FC236}">
                <a16:creationId xmlns:a16="http://schemas.microsoft.com/office/drawing/2014/main" id="{32B026D4-6463-CE6B-E014-E5B8778EB4B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413899" y="442018"/>
            <a:ext cx="3778101" cy="3778101"/>
          </a:xfrm>
          <a:prstGeom prst="rect">
            <a:avLst/>
          </a:prstGeom>
        </p:spPr>
      </p:pic>
      <p:sp>
        <p:nvSpPr>
          <p:cNvPr id="11" name="Tekstiruutu 10">
            <a:extLst>
              <a:ext uri="{FF2B5EF4-FFF2-40B4-BE49-F238E27FC236}">
                <a16:creationId xmlns:a16="http://schemas.microsoft.com/office/drawing/2014/main" id="{AAB9B228-9284-1C5E-D15E-B175532519C4}"/>
              </a:ext>
            </a:extLst>
          </p:cNvPr>
          <p:cNvSpPr txBox="1"/>
          <p:nvPr/>
        </p:nvSpPr>
        <p:spPr>
          <a:xfrm>
            <a:off x="449078" y="4526931"/>
            <a:ext cx="9258936" cy="707886"/>
          </a:xfrm>
          <a:prstGeom prst="rect">
            <a:avLst/>
          </a:prstGeom>
          <a:noFill/>
        </p:spPr>
        <p:txBody>
          <a:bodyPr wrap="square" rtlCol="0">
            <a:spAutoFit/>
          </a:bodyPr>
          <a:lstStyle/>
          <a:p>
            <a:r>
              <a:rPr lang="fi-FI" sz="2000" b="1">
                <a:latin typeface="Poppins" panose="00000500000000000000" pitchFamily="2" charset="0"/>
                <a:cs typeface="Poppins" panose="00000500000000000000" pitchFamily="2" charset="0"/>
              </a:rPr>
              <a:t>1. Miten seksuaalisen moninaisuuden ymmärtäminen voi vaikuttaa koulun ilmapiiriin tai vuorovaikutukseen muiden kanssa?</a:t>
            </a:r>
          </a:p>
        </p:txBody>
      </p:sp>
      <p:sp>
        <p:nvSpPr>
          <p:cNvPr id="15" name="Tekstiruutu 14">
            <a:extLst>
              <a:ext uri="{FF2B5EF4-FFF2-40B4-BE49-F238E27FC236}">
                <a16:creationId xmlns:a16="http://schemas.microsoft.com/office/drawing/2014/main" id="{04CC19BC-41E1-409C-1785-5E3F464A2617}"/>
              </a:ext>
            </a:extLst>
          </p:cNvPr>
          <p:cNvSpPr txBox="1"/>
          <p:nvPr/>
        </p:nvSpPr>
        <p:spPr>
          <a:xfrm>
            <a:off x="449078" y="5349028"/>
            <a:ext cx="6262576" cy="923330"/>
          </a:xfrm>
          <a:prstGeom prst="rect">
            <a:avLst/>
          </a:prstGeom>
          <a:noFill/>
        </p:spPr>
        <p:txBody>
          <a:bodyPr wrap="square">
            <a:spAutoFit/>
          </a:bodyPr>
          <a:lstStyle/>
          <a:p>
            <a:r>
              <a:rPr lang="fi-FI" b="1">
                <a:latin typeface="Poppins" panose="00000500000000000000" pitchFamily="2" charset="0"/>
                <a:cs typeface="Poppins" panose="00000500000000000000" pitchFamily="2" charset="0"/>
              </a:rPr>
              <a:t>2. Miksi nuoren on hyödyllistä ymmärtää ehkäisyn ja hedelmällisyyden perusperiaatteet, vaikka aihe ei olisi itselle ajankohtainen?</a:t>
            </a:r>
          </a:p>
        </p:txBody>
      </p:sp>
    </p:spTree>
    <p:extLst>
      <p:ext uri="{BB962C8B-B14F-4D97-AF65-F5344CB8AC3E}">
        <p14:creationId xmlns:p14="http://schemas.microsoft.com/office/powerpoint/2010/main" val="29722784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5"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64860-F716-8642-AE0D-80A657B553CD}"/>
              </a:ext>
            </a:extLst>
          </p:cNvPr>
          <p:cNvSpPr>
            <a:spLocks noGrp="1"/>
          </p:cNvSpPr>
          <p:nvPr>
            <p:ph type="title"/>
          </p:nvPr>
        </p:nvSpPr>
        <p:spPr>
          <a:xfrm>
            <a:off x="831850" y="2436295"/>
            <a:ext cx="7321550" cy="1277061"/>
          </a:xfrm>
        </p:spPr>
        <p:txBody>
          <a:bodyPr>
            <a:normAutofit/>
          </a:bodyPr>
          <a:lstStyle/>
          <a:p>
            <a:r>
              <a:rPr lang="fi-FI"/>
              <a:t>Kiitos!</a:t>
            </a:r>
            <a:endParaRPr lang="en-FI"/>
          </a:p>
        </p:txBody>
      </p:sp>
      <p:pic>
        <p:nvPicPr>
          <p:cNvPr id="4" name="Content Placeholder 7">
            <a:extLst>
              <a:ext uri="{FF2B5EF4-FFF2-40B4-BE49-F238E27FC236}">
                <a16:creationId xmlns:a16="http://schemas.microsoft.com/office/drawing/2014/main" id="{107007C0-030C-8A4F-93F2-665F0B25F86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109055" y="5436913"/>
            <a:ext cx="288000" cy="288000"/>
          </a:xfrm>
          <a:prstGeom prst="rect">
            <a:avLst/>
          </a:prstGeom>
        </p:spPr>
      </p:pic>
      <p:sp>
        <p:nvSpPr>
          <p:cNvPr id="5" name="Content Placeholder 3">
            <a:extLst>
              <a:ext uri="{FF2B5EF4-FFF2-40B4-BE49-F238E27FC236}">
                <a16:creationId xmlns:a16="http://schemas.microsoft.com/office/drawing/2014/main" id="{C2B3E0D3-25AA-2149-80F2-342B6D8B929D}"/>
              </a:ext>
            </a:extLst>
          </p:cNvPr>
          <p:cNvSpPr txBox="1">
            <a:spLocks/>
          </p:cNvSpPr>
          <p:nvPr/>
        </p:nvSpPr>
        <p:spPr>
          <a:xfrm>
            <a:off x="9042939" y="4805541"/>
            <a:ext cx="2520929" cy="57160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Poppins" pitchFamily="2" charset="77"/>
                <a:ea typeface="+mn-ea"/>
                <a:cs typeface="Poppins"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accent4"/>
                </a:solidFill>
                <a:latin typeface="Poppins" pitchFamily="2" charset="77"/>
                <a:ea typeface="+mn-ea"/>
                <a:cs typeface="Poppins" pitchFamily="2" charset="77"/>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accent4"/>
                </a:solidFill>
                <a:latin typeface="Poppins" pitchFamily="2" charset="77"/>
                <a:ea typeface="+mn-ea"/>
                <a:cs typeface="Poppins" pitchFamily="2"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accent4"/>
                </a:solidFill>
                <a:latin typeface="Poppins" pitchFamily="2" charset="77"/>
                <a:ea typeface="+mn-ea"/>
                <a:cs typeface="Poppins" pitchFamily="2" charset="77"/>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accent4"/>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FI" sz="2400" b="1"/>
              <a:t>smartmoves.fi</a:t>
            </a:r>
            <a:endParaRPr lang="en-FI" sz="2400" b="1">
              <a:solidFill>
                <a:schemeClr val="tx1"/>
              </a:solidFill>
            </a:endParaRPr>
          </a:p>
        </p:txBody>
      </p:sp>
      <p:sp>
        <p:nvSpPr>
          <p:cNvPr id="6" name="Content Placeholder 3">
            <a:extLst>
              <a:ext uri="{FF2B5EF4-FFF2-40B4-BE49-F238E27FC236}">
                <a16:creationId xmlns:a16="http://schemas.microsoft.com/office/drawing/2014/main" id="{3AD640DD-EFC4-2142-A342-E0025A9AA985}"/>
              </a:ext>
              <a:ext uri="{C183D7F6-B498-43B3-948B-1728B52AA6E4}">
                <adec:decorative xmlns:adec="http://schemas.microsoft.com/office/drawing/2017/decorative" val="1"/>
              </a:ext>
            </a:extLst>
          </p:cNvPr>
          <p:cNvSpPr txBox="1">
            <a:spLocks/>
          </p:cNvSpPr>
          <p:nvPr/>
        </p:nvSpPr>
        <p:spPr>
          <a:xfrm>
            <a:off x="9671071" y="5991309"/>
            <a:ext cx="2520929" cy="288000"/>
          </a:xfrm>
          <a:prstGeom prst="rect">
            <a:avLst/>
          </a:prstGeom>
        </p:spPr>
        <p:txBody>
          <a:bodyPr vert="horz" lIns="91440" tIns="45720" rIns="91440" bIns="45720" rtlCol="0"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Poppins" pitchFamily="2" charset="77"/>
                <a:ea typeface="+mn-ea"/>
                <a:cs typeface="Poppins"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accent4"/>
                </a:solidFill>
                <a:latin typeface="Poppins" pitchFamily="2" charset="77"/>
                <a:ea typeface="+mn-ea"/>
                <a:cs typeface="Poppins" pitchFamily="2" charset="77"/>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accent4"/>
                </a:solidFill>
                <a:latin typeface="Poppins" pitchFamily="2" charset="77"/>
                <a:ea typeface="+mn-ea"/>
                <a:cs typeface="Poppins" pitchFamily="2"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accent4"/>
                </a:solidFill>
                <a:latin typeface="Poppins" pitchFamily="2" charset="77"/>
                <a:ea typeface="+mn-ea"/>
                <a:cs typeface="Poppins" pitchFamily="2" charset="77"/>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accent4"/>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FI" sz="1600">
                <a:latin typeface="Poppins"/>
              </a:rPr>
              <a:t>@smartmoveshanke</a:t>
            </a:r>
            <a:endParaRPr lang="en-FI" sz="1600">
              <a:solidFill>
                <a:schemeClr val="tx1"/>
              </a:solidFill>
            </a:endParaRPr>
          </a:p>
        </p:txBody>
      </p:sp>
      <p:pic>
        <p:nvPicPr>
          <p:cNvPr id="7" name="Picture 6">
            <a:extLst>
              <a:ext uri="{FF2B5EF4-FFF2-40B4-BE49-F238E27FC236}">
                <a16:creationId xmlns:a16="http://schemas.microsoft.com/office/drawing/2014/main" id="{18D7001B-95BA-FB49-B3B9-5A097C613ECF}"/>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9109055" y="5948755"/>
            <a:ext cx="288000" cy="288000"/>
          </a:xfrm>
          <a:prstGeom prst="rect">
            <a:avLst/>
          </a:prstGeom>
        </p:spPr>
      </p:pic>
      <p:sp>
        <p:nvSpPr>
          <p:cNvPr id="8" name="Content Placeholder 3">
            <a:extLst>
              <a:ext uri="{FF2B5EF4-FFF2-40B4-BE49-F238E27FC236}">
                <a16:creationId xmlns:a16="http://schemas.microsoft.com/office/drawing/2014/main" id="{6D82211D-291D-8A42-BED1-666EAE463A11}"/>
              </a:ext>
              <a:ext uri="{C183D7F6-B498-43B3-948B-1728B52AA6E4}">
                <adec:decorative xmlns:adec="http://schemas.microsoft.com/office/drawing/2017/decorative" val="1"/>
              </a:ext>
            </a:extLst>
          </p:cNvPr>
          <p:cNvSpPr txBox="1">
            <a:spLocks/>
          </p:cNvSpPr>
          <p:nvPr/>
        </p:nvSpPr>
        <p:spPr>
          <a:xfrm>
            <a:off x="9671070" y="5447190"/>
            <a:ext cx="2520929" cy="288000"/>
          </a:xfrm>
          <a:prstGeom prst="rect">
            <a:avLst/>
          </a:prstGeom>
        </p:spPr>
        <p:txBody>
          <a:bodyPr vert="horz" lIns="91440" tIns="45720" rIns="91440" bIns="45720" rtlCol="0"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Poppins" pitchFamily="2" charset="77"/>
                <a:ea typeface="+mn-ea"/>
                <a:cs typeface="Poppins"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accent4"/>
                </a:solidFill>
                <a:latin typeface="Poppins" pitchFamily="2" charset="77"/>
                <a:ea typeface="+mn-ea"/>
                <a:cs typeface="Poppins" pitchFamily="2" charset="77"/>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accent4"/>
                </a:solidFill>
                <a:latin typeface="Poppins" pitchFamily="2" charset="77"/>
                <a:ea typeface="+mn-ea"/>
                <a:cs typeface="Poppins" pitchFamily="2" charset="77"/>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accent4"/>
                </a:solidFill>
                <a:latin typeface="Poppins" pitchFamily="2" charset="77"/>
                <a:ea typeface="+mn-ea"/>
                <a:cs typeface="Poppins" pitchFamily="2" charset="77"/>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accent4"/>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FI" sz="1600">
                <a:latin typeface="Poppins"/>
              </a:rPr>
              <a:t>@smartmovesfi</a:t>
            </a:r>
            <a:endParaRPr lang="en-FI" sz="1600">
              <a:solidFill>
                <a:schemeClr val="tx1"/>
              </a:solidFill>
            </a:endParaRPr>
          </a:p>
        </p:txBody>
      </p:sp>
      <p:pic>
        <p:nvPicPr>
          <p:cNvPr id="9" name="Picture 8">
            <a:extLst>
              <a:ext uri="{FF2B5EF4-FFF2-40B4-BE49-F238E27FC236}">
                <a16:creationId xmlns:a16="http://schemas.microsoft.com/office/drawing/2014/main" id="{1BAE29B4-D2D7-7742-BE64-113D82E24549}"/>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9109055" y="3982423"/>
            <a:ext cx="2453519" cy="251511"/>
          </a:xfrm>
          <a:prstGeom prst="rect">
            <a:avLst/>
          </a:prstGeom>
        </p:spPr>
      </p:pic>
    </p:spTree>
    <p:extLst>
      <p:ext uri="{BB962C8B-B14F-4D97-AF65-F5344CB8AC3E}">
        <p14:creationId xmlns:p14="http://schemas.microsoft.com/office/powerpoint/2010/main" val="4066066417"/>
      </p:ext>
    </p:extLst>
  </p:cSld>
  <p:clrMapOvr>
    <a:masterClrMapping/>
  </p:clrMapOvr>
</p:sld>
</file>

<file path=ppt/theme/theme1.xml><?xml version="1.0" encoding="utf-8"?>
<a:theme xmlns:a="http://schemas.openxmlformats.org/drawingml/2006/main" name="SmartMoves-PPtheme">
  <a:themeElements>
    <a:clrScheme name="SmartMoves">
      <a:dk1>
        <a:srgbClr val="000000"/>
      </a:dk1>
      <a:lt1>
        <a:srgbClr val="FFFFFF"/>
      </a:lt1>
      <a:dk2>
        <a:srgbClr val="44546A"/>
      </a:dk2>
      <a:lt2>
        <a:srgbClr val="E7E6E6"/>
      </a:lt2>
      <a:accent1>
        <a:srgbClr val="4154A0"/>
      </a:accent1>
      <a:accent2>
        <a:srgbClr val="E54922"/>
      </a:accent2>
      <a:accent3>
        <a:srgbClr val="DCDCDC"/>
      </a:accent3>
      <a:accent4>
        <a:srgbClr val="333333"/>
      </a:accent4>
      <a:accent5>
        <a:srgbClr val="586FD7"/>
      </a:accent5>
      <a:accent6>
        <a:srgbClr val="FF4724"/>
      </a:accent6>
      <a:hlink>
        <a:srgbClr val="E54922"/>
      </a:hlink>
      <a:folHlink>
        <a:srgbClr val="E5492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martMoves-PPtheme" id="{DF0EE0B5-7743-3649-BC09-C2CC0F341F1E}" vid="{1325E090-D330-D749-8008-4FC39F77507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C1E3351797280F449EE2B7470142EE18" ma:contentTypeVersion="19" ma:contentTypeDescription="Luo uusi asiakirja." ma:contentTypeScope="" ma:versionID="2f305b2e15297aaa337ac09ac89769a7">
  <xsd:schema xmlns:xsd="http://www.w3.org/2001/XMLSchema" xmlns:xs="http://www.w3.org/2001/XMLSchema" xmlns:p="http://schemas.microsoft.com/office/2006/metadata/properties" xmlns:ns2="a43e2265-92a1-49ea-aa4d-79da6fe97f34" xmlns:ns3="bce46f37-c319-4459-977f-09b5e92ce864" targetNamespace="http://schemas.microsoft.com/office/2006/metadata/properties" ma:root="true" ma:fieldsID="1180770e4d3338c3854198579b1959d5" ns2:_="" ns3:_="">
    <xsd:import namespace="a43e2265-92a1-49ea-aa4d-79da6fe97f34"/>
    <xsd:import namespace="bce46f37-c319-4459-977f-09b5e92ce864"/>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AutoKeyPoints" minOccurs="0"/>
                <xsd:element ref="ns2:MediaServiceKeyPoints" minOccurs="0"/>
                <xsd:element ref="ns2:MediaServiceOCR" minOccurs="0"/>
                <xsd:element ref="ns2:MediaServiceGenerationTime" minOccurs="0"/>
                <xsd:element ref="ns2:MediaServiceEventHashCode"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3e2265-92a1-49ea-aa4d-79da6fe97f3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Kuvien tunnisteet" ma:readOnly="false" ma:fieldId="{5cf76f15-5ced-4ddc-b409-7134ff3c332f}" ma:taxonomyMulti="true" ma:sspId="1dc3b4af-910d-4970-8302-f64bd74374d0"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dexed="true"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ce46f37-c319-4459-977f-09b5e92ce864" elementFormDefault="qualified">
    <xsd:import namespace="http://schemas.microsoft.com/office/2006/documentManagement/types"/>
    <xsd:import namespace="http://schemas.microsoft.com/office/infopath/2007/PartnerControls"/>
    <xsd:element name="SharedWithUsers" ma:index="17"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Jakamisen tiedot" ma:internalName="SharedWithDetails" ma:readOnly="true">
      <xsd:simpleType>
        <xsd:restriction base="dms:Note">
          <xsd:maxLength value="255"/>
        </xsd:restriction>
      </xsd:simpleType>
    </xsd:element>
    <xsd:element name="TaxCatchAll" ma:index="22" nillable="true" ma:displayName="Taxonomy Catch All Column" ma:hidden="true" ma:list="{47f17731-abd5-4255-9ea4-90fb95fecee1}" ma:internalName="TaxCatchAll" ma:showField="CatchAllData" ma:web="bce46f37-c319-4459-977f-09b5e92ce86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43e2265-92a1-49ea-aa4d-79da6fe97f34">
      <Terms xmlns="http://schemas.microsoft.com/office/infopath/2007/PartnerControls"/>
    </lcf76f155ced4ddcb4097134ff3c332f>
    <TaxCatchAll xmlns="bce46f37-c319-4459-977f-09b5e92ce864" xsi:nil="true"/>
  </documentManagement>
</p:properties>
</file>

<file path=customXml/itemProps1.xml><?xml version="1.0" encoding="utf-8"?>
<ds:datastoreItem xmlns:ds="http://schemas.openxmlformats.org/officeDocument/2006/customXml" ds:itemID="{7E228A67-B4C9-4EBF-ACA6-38734833C9A0}">
  <ds:schemaRefs>
    <ds:schemaRef ds:uri="a43e2265-92a1-49ea-aa4d-79da6fe97f34"/>
    <ds:schemaRef ds:uri="bce46f37-c319-4459-977f-09b5e92ce86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53AE757F-D399-4B26-BAA1-C920C22DDC90}">
  <ds:schemaRefs>
    <ds:schemaRef ds:uri="http://schemas.microsoft.com/sharepoint/v3/contenttype/forms"/>
  </ds:schemaRefs>
</ds:datastoreItem>
</file>

<file path=customXml/itemProps3.xml><?xml version="1.0" encoding="utf-8"?>
<ds:datastoreItem xmlns:ds="http://schemas.openxmlformats.org/officeDocument/2006/customXml" ds:itemID="{833E5BBE-6A1A-4073-AB8A-F86098003EFA}">
  <ds:schemaRefs>
    <ds:schemaRef ds:uri="http://schemas.openxmlformats.org/package/2006/metadata/core-properties"/>
    <ds:schemaRef ds:uri="a43e2265-92a1-49ea-aa4d-79da6fe97f34"/>
    <ds:schemaRef ds:uri="http://schemas.microsoft.com/office/infopath/2007/PartnerControls"/>
    <ds:schemaRef ds:uri="http://schemas.microsoft.com/office/2006/metadata/properties"/>
    <ds:schemaRef ds:uri="bce46f37-c319-4459-977f-09b5e92ce864"/>
    <ds:schemaRef ds:uri="http://schemas.microsoft.com/office/2006/documentManagement/types"/>
    <ds:schemaRef ds:uri="http://purl.org/dc/elements/1.1/"/>
    <ds:schemaRef ds:uri="http://www.w3.org/XML/1998/namespace"/>
    <ds:schemaRef ds:uri="http://purl.org/dc/dcmitype/"/>
    <ds:schemaRef ds:uri="http://purl.org/dc/terms/"/>
  </ds:schemaRefs>
</ds:datastoreItem>
</file>

<file path=docProps/app.xml><?xml version="1.0" encoding="utf-8"?>
<Properties xmlns="http://schemas.openxmlformats.org/officeDocument/2006/extended-properties" xmlns:vt="http://schemas.openxmlformats.org/officeDocument/2006/docPropsVTypes">
  <Template>SmartMoves-PPtheme</Template>
  <TotalTime>42</TotalTime>
  <Words>1366</Words>
  <Application>Microsoft Office PowerPoint</Application>
  <PresentationFormat>Laajakuva</PresentationFormat>
  <Paragraphs>229</Paragraphs>
  <Slides>20</Slides>
  <Notes>18</Notes>
  <HiddenSlides>0</HiddenSlides>
  <MMClips>0</MMClips>
  <ScaleCrop>false</ScaleCrop>
  <HeadingPairs>
    <vt:vector size="6" baseType="variant">
      <vt:variant>
        <vt:lpstr>Käytetyt fontit</vt:lpstr>
      </vt:variant>
      <vt:variant>
        <vt:i4>5</vt:i4>
      </vt:variant>
      <vt:variant>
        <vt:lpstr>Teema</vt:lpstr>
      </vt:variant>
      <vt:variant>
        <vt:i4>1</vt:i4>
      </vt:variant>
      <vt:variant>
        <vt:lpstr>Dian otsikot</vt:lpstr>
      </vt:variant>
      <vt:variant>
        <vt:i4>20</vt:i4>
      </vt:variant>
    </vt:vector>
  </HeadingPairs>
  <TitlesOfParts>
    <vt:vector size="26" baseType="lpstr">
      <vt:lpstr>Arial</vt:lpstr>
      <vt:lpstr>Calibri</vt:lpstr>
      <vt:lpstr>Poppins</vt:lpstr>
      <vt:lpstr>Poppins Light</vt:lpstr>
      <vt:lpstr>Wingdings</vt:lpstr>
      <vt:lpstr>SmartMoves-PPtheme</vt:lpstr>
      <vt:lpstr>Smart Moves, UKK-instituutti</vt:lpstr>
      <vt:lpstr>Seksuaalinen hyvinvointi</vt:lpstr>
      <vt:lpstr>1. oppitunti  Seksuaalisuus Sukupuoli- ja seksuaali-identiteetti Lisääntymisterveys Hedelmällisyys</vt:lpstr>
      <vt:lpstr>Tavoitteet</vt:lpstr>
      <vt:lpstr>Miksi seksuaalisuudesta on tärkeää puhua?  </vt:lpstr>
      <vt:lpstr>Seksuaalinen  hyvinvointi</vt:lpstr>
      <vt:lpstr>Lämmittelyharjoitus: </vt:lpstr>
      <vt:lpstr>Mitä seksuaalisuus on?</vt:lpstr>
      <vt:lpstr>Sukupuoli-identiteetti</vt:lpstr>
      <vt:lpstr>Seksuaali-identiteetti</vt:lpstr>
      <vt:lpstr>Muistipeli sukupuoli- ja seksuaali-identiteettiin liittyvistä käsitteistä  </vt:lpstr>
      <vt:lpstr>Käsitteet, jotka opiskelijoiden tulee määritellä lapuille:  </vt:lpstr>
      <vt:lpstr>Seksuaaliterveys</vt:lpstr>
      <vt:lpstr>Koulu-terveys-kysely 2025</vt:lpstr>
      <vt:lpstr>Lisääntymisterveys</vt:lpstr>
      <vt:lpstr>Hedelmällisyys ja lapsettomuus</vt:lpstr>
      <vt:lpstr>Hedelmällisyys ja lapsettomuus</vt:lpstr>
      <vt:lpstr>RASTIRATA  LISÄÄNTYMISTERVEYDESTÄ  </vt:lpstr>
      <vt:lpstr>Porinatehtävä pareittain tai pienissä ryhmissä   </vt:lpstr>
      <vt:lpstr>Kiitos!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Aino Taskinen</dc:creator>
  <cp:lastModifiedBy>Teea Mäkinen</cp:lastModifiedBy>
  <cp:revision>1</cp:revision>
  <dcterms:created xsi:type="dcterms:W3CDTF">2020-11-13T11:05:14Z</dcterms:created>
  <dcterms:modified xsi:type="dcterms:W3CDTF">2026-09-16T06:57:14Z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0x010100C1E3351797280F449EE2B7470142EE18</vt:lpwstr>
  </property>
  <property fmtid="{D5CDD505-2E9C-101B-9397-08002B2CF9AE}" pid="3" name="MediaServiceImageTags">
    <vt:lpwstr/>
  </property>
</Properties>
</file>