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41"/>
  </p:notesMasterIdLst>
  <p:sldIdLst>
    <p:sldId id="274" r:id="rId5"/>
    <p:sldId id="256" r:id="rId6"/>
    <p:sldId id="263" r:id="rId7"/>
    <p:sldId id="573" r:id="rId8"/>
    <p:sldId id="270" r:id="rId9"/>
    <p:sldId id="281" r:id="rId10"/>
    <p:sldId id="282" r:id="rId11"/>
    <p:sldId id="288" r:id="rId12"/>
    <p:sldId id="285" r:id="rId13"/>
    <p:sldId id="290" r:id="rId14"/>
    <p:sldId id="286" r:id="rId15"/>
    <p:sldId id="559" r:id="rId16"/>
    <p:sldId id="561" r:id="rId17"/>
    <p:sldId id="563" r:id="rId18"/>
    <p:sldId id="558" r:id="rId19"/>
    <p:sldId id="557" r:id="rId20"/>
    <p:sldId id="279" r:id="rId21"/>
    <p:sldId id="569" r:id="rId22"/>
    <p:sldId id="283" r:id="rId23"/>
    <p:sldId id="556" r:id="rId24"/>
    <p:sldId id="564" r:id="rId25"/>
    <p:sldId id="571" r:id="rId26"/>
    <p:sldId id="572" r:id="rId27"/>
    <p:sldId id="287" r:id="rId28"/>
    <p:sldId id="575" r:id="rId29"/>
    <p:sldId id="574" r:id="rId30"/>
    <p:sldId id="292" r:id="rId31"/>
    <p:sldId id="293" r:id="rId32"/>
    <p:sldId id="291" r:id="rId33"/>
    <p:sldId id="565" r:id="rId34"/>
    <p:sldId id="566" r:id="rId35"/>
    <p:sldId id="567" r:id="rId36"/>
    <p:sldId id="568" r:id="rId37"/>
    <p:sldId id="289" r:id="rId38"/>
    <p:sldId id="273" r:id="rId39"/>
    <p:sldId id="277" r:id="rId40"/>
  </p:sldIdLst>
  <p:sldSz cx="12192000" cy="6858000"/>
  <p:notesSz cx="6858000" cy="9144000"/>
  <p:defaultText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A58C688-56EF-4D9B-BD67-1933A3B3A382}" v="217" dt="2026-09-16T06:55:19.042"/>
  </p1510:revLst>
</p1510:revInfo>
</file>

<file path=ppt/tableStyles.xml><?xml version="1.0" encoding="utf-8"?>
<a:tblStyleLst xmlns:a="http://schemas.openxmlformats.org/drawingml/2006/main" def="{5C22544A-7EE6-4342-B048-85BDC9FD1C3A}">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Normaali tyyli 2 - Korostu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2833802-FEF1-4C79-8D5D-14CF1EAF98D9}" styleName="Vaalea tyyli 2 - Korostus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5DA37D80-6434-44D0-A028-1B22A696006F}" styleName="Vaalea tyyli 3 - Korostus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9DCAF9ED-07DC-4A11-8D7F-57B35C25682E}" styleName="Normaali tyyli 1 - Korostus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67" autoAdjust="0"/>
    <p:restoredTop sz="86441" autoAdjust="0"/>
  </p:normalViewPr>
  <p:slideViewPr>
    <p:cSldViewPr snapToGrid="0" snapToObjects="1">
      <p:cViewPr varScale="1">
        <p:scale>
          <a:sx n="46" d="100"/>
          <a:sy n="46" d="100"/>
        </p:scale>
        <p:origin x="54" y="762"/>
      </p:cViewPr>
      <p:guideLst/>
    </p:cSldViewPr>
  </p:slideViewPr>
  <p:outlineViewPr>
    <p:cViewPr>
      <p:scale>
        <a:sx n="33" d="100"/>
        <a:sy n="33" d="100"/>
      </p:scale>
      <p:origin x="0" y="-46956"/>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47"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6/11/relationships/changesInfo" Target="changesInfos/changesInfo1.xml"/><Relationship Id="rId20" Type="http://schemas.openxmlformats.org/officeDocument/2006/relationships/slide" Target="slides/slide16.xml"/><Relationship Id="rId41"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eea Mäkinen" userId="62331092-9d66-49e8-971b-ba4f0b4574a1" providerId="ADAL" clId="{682C4DA8-C431-4D1B-8C34-8669083E7E41}"/>
    <pc:docChg chg="undo redo custSel addSld delSld modSld sldOrd">
      <pc:chgData name="Teea Mäkinen" userId="62331092-9d66-49e8-971b-ba4f0b4574a1" providerId="ADAL" clId="{682C4DA8-C431-4D1B-8C34-8669083E7E41}" dt="2026-09-16T06:55:19.042" v="3239" actId="962"/>
      <pc:docMkLst>
        <pc:docMk/>
      </pc:docMkLst>
      <pc:sldChg chg="modSp mod">
        <pc:chgData name="Teea Mäkinen" userId="62331092-9d66-49e8-971b-ba4f0b4574a1" providerId="ADAL" clId="{682C4DA8-C431-4D1B-8C34-8669083E7E41}" dt="2026-09-15T09:19:36.450" v="2133" actId="962"/>
        <pc:sldMkLst>
          <pc:docMk/>
          <pc:sldMk cId="4058379107" sldId="256"/>
        </pc:sldMkLst>
        <pc:picChg chg="mod">
          <ac:chgData name="Teea Mäkinen" userId="62331092-9d66-49e8-971b-ba4f0b4574a1" providerId="ADAL" clId="{682C4DA8-C431-4D1B-8C34-8669083E7E41}" dt="2026-09-15T09:19:36.450" v="2133" actId="962"/>
          <ac:picMkLst>
            <pc:docMk/>
            <pc:sldMk cId="4058379107" sldId="256"/>
            <ac:picMk id="4" creationId="{537DC976-BC62-9EDF-00DB-EF77DC66FF88}"/>
          </ac:picMkLst>
        </pc:picChg>
      </pc:sldChg>
      <pc:sldChg chg="modSp mod">
        <pc:chgData name="Teea Mäkinen" userId="62331092-9d66-49e8-971b-ba4f0b4574a1" providerId="ADAL" clId="{682C4DA8-C431-4D1B-8C34-8669083E7E41}" dt="2026-09-15T09:32:17.380" v="2293" actId="20577"/>
        <pc:sldMkLst>
          <pc:docMk/>
          <pc:sldMk cId="2916407602" sldId="263"/>
        </pc:sldMkLst>
        <pc:spChg chg="mod">
          <ac:chgData name="Teea Mäkinen" userId="62331092-9d66-49e8-971b-ba4f0b4574a1" providerId="ADAL" clId="{682C4DA8-C431-4D1B-8C34-8669083E7E41}" dt="2026-09-15T09:32:17.380" v="2293" actId="20577"/>
          <ac:spMkLst>
            <pc:docMk/>
            <pc:sldMk cId="2916407602" sldId="263"/>
            <ac:spMk id="2" creationId="{84C802E3-DBBE-7841-B9A5-0CAD27820403}"/>
          </ac:spMkLst>
        </pc:spChg>
      </pc:sldChg>
      <pc:sldChg chg="modSp del mod">
        <pc:chgData name="Teea Mäkinen" userId="62331092-9d66-49e8-971b-ba4f0b4574a1" providerId="ADAL" clId="{682C4DA8-C431-4D1B-8C34-8669083E7E41}" dt="2026-09-16T06:17:24.777" v="2701" actId="2696"/>
        <pc:sldMkLst>
          <pc:docMk/>
          <pc:sldMk cId="3195103809" sldId="267"/>
        </pc:sldMkLst>
        <pc:spChg chg="mod">
          <ac:chgData name="Teea Mäkinen" userId="62331092-9d66-49e8-971b-ba4f0b4574a1" providerId="ADAL" clId="{682C4DA8-C431-4D1B-8C34-8669083E7E41}" dt="2026-09-16T06:16:10.223" v="2679" actId="6549"/>
          <ac:spMkLst>
            <pc:docMk/>
            <pc:sldMk cId="3195103809" sldId="267"/>
            <ac:spMk id="28" creationId="{8BDA3FD7-567F-6446-99C2-FDE61AC910DF}"/>
          </ac:spMkLst>
        </pc:spChg>
      </pc:sldChg>
      <pc:sldChg chg="addSp delSp modSp mod">
        <pc:chgData name="Teea Mäkinen" userId="62331092-9d66-49e8-971b-ba4f0b4574a1" providerId="ADAL" clId="{682C4DA8-C431-4D1B-8C34-8669083E7E41}" dt="2026-09-16T06:19:13.162" v="2760" actId="14100"/>
        <pc:sldMkLst>
          <pc:docMk/>
          <pc:sldMk cId="4129989624" sldId="270"/>
        </pc:sldMkLst>
        <pc:spChg chg="mod">
          <ac:chgData name="Teea Mäkinen" userId="62331092-9d66-49e8-971b-ba4f0b4574a1" providerId="ADAL" clId="{682C4DA8-C431-4D1B-8C34-8669083E7E41}" dt="2026-09-16T06:19:13.162" v="2760" actId="14100"/>
          <ac:spMkLst>
            <pc:docMk/>
            <pc:sldMk cId="4129989624" sldId="270"/>
            <ac:spMk id="3" creationId="{10469CC2-093E-734D-86E6-12352BD1A7F0}"/>
          </ac:spMkLst>
        </pc:spChg>
        <pc:spChg chg="add del">
          <ac:chgData name="Teea Mäkinen" userId="62331092-9d66-49e8-971b-ba4f0b4574a1" providerId="ADAL" clId="{682C4DA8-C431-4D1B-8C34-8669083E7E41}" dt="2026-09-16T06:17:39.041" v="2703" actId="22"/>
          <ac:spMkLst>
            <pc:docMk/>
            <pc:sldMk cId="4129989624" sldId="270"/>
            <ac:spMk id="6" creationId="{D0029FB5-043F-0746-A5A6-61783B28E576}"/>
          </ac:spMkLst>
        </pc:spChg>
        <pc:picChg chg="mod">
          <ac:chgData name="Teea Mäkinen" userId="62331092-9d66-49e8-971b-ba4f0b4574a1" providerId="ADAL" clId="{682C4DA8-C431-4D1B-8C34-8669083E7E41}" dt="2026-09-04T06:43:17.721" v="209" actId="962"/>
          <ac:picMkLst>
            <pc:docMk/>
            <pc:sldMk cId="4129989624" sldId="270"/>
            <ac:picMk id="8" creationId="{1BBEC38E-4DB2-194A-859F-95F6B649B218}"/>
          </ac:picMkLst>
        </pc:picChg>
      </pc:sldChg>
      <pc:sldChg chg="modSp mod">
        <pc:chgData name="Teea Mäkinen" userId="62331092-9d66-49e8-971b-ba4f0b4574a1" providerId="ADAL" clId="{682C4DA8-C431-4D1B-8C34-8669083E7E41}" dt="2026-09-15T09:20:12.920" v="2152" actId="962"/>
        <pc:sldMkLst>
          <pc:docMk/>
          <pc:sldMk cId="2273400945" sldId="273"/>
        </pc:sldMkLst>
        <pc:spChg chg="mod">
          <ac:chgData name="Teea Mäkinen" userId="62331092-9d66-49e8-971b-ba4f0b4574a1" providerId="ADAL" clId="{682C4DA8-C431-4D1B-8C34-8669083E7E41}" dt="2026-09-15T09:20:12.920" v="2152" actId="962"/>
          <ac:spMkLst>
            <pc:docMk/>
            <pc:sldMk cId="2273400945" sldId="273"/>
            <ac:spMk id="14" creationId="{5B0CAD84-1A48-664E-ACA2-193EC7F0A15B}"/>
          </ac:spMkLst>
        </pc:spChg>
        <pc:picChg chg="mod">
          <ac:chgData name="Teea Mäkinen" userId="62331092-9d66-49e8-971b-ba4f0b4574a1" providerId="ADAL" clId="{682C4DA8-C431-4D1B-8C34-8669083E7E41}" dt="2026-09-04T06:51:47.607" v="2116" actId="962"/>
          <ac:picMkLst>
            <pc:docMk/>
            <pc:sldMk cId="2273400945" sldId="273"/>
            <ac:picMk id="9" creationId="{2A608101-932F-E843-94ED-82DAA820AEFD}"/>
          </ac:picMkLst>
        </pc:picChg>
      </pc:sldChg>
      <pc:sldChg chg="addSp modSp mod">
        <pc:chgData name="Teea Mäkinen" userId="62331092-9d66-49e8-971b-ba4f0b4574a1" providerId="ADAL" clId="{682C4DA8-C431-4D1B-8C34-8669083E7E41}" dt="2026-09-15T09:21:30.384" v="2187" actId="962"/>
        <pc:sldMkLst>
          <pc:docMk/>
          <pc:sldMk cId="3108811457" sldId="274"/>
        </pc:sldMkLst>
        <pc:spChg chg="add mod">
          <ac:chgData name="Teea Mäkinen" userId="62331092-9d66-49e8-971b-ba4f0b4574a1" providerId="ADAL" clId="{682C4DA8-C431-4D1B-8C34-8669083E7E41}" dt="2026-09-15T09:21:29.624" v="2186" actId="962"/>
          <ac:spMkLst>
            <pc:docMk/>
            <pc:sldMk cId="3108811457" sldId="274"/>
            <ac:spMk id="4" creationId="{489D4240-241C-650A-540D-10080D3286B0}"/>
          </ac:spMkLst>
        </pc:spChg>
        <pc:picChg chg="mod">
          <ac:chgData name="Teea Mäkinen" userId="62331092-9d66-49e8-971b-ba4f0b4574a1" providerId="ADAL" clId="{682C4DA8-C431-4D1B-8C34-8669083E7E41}" dt="2026-09-15T09:21:30.384" v="2187" actId="962"/>
          <ac:picMkLst>
            <pc:docMk/>
            <pc:sldMk cId="3108811457" sldId="274"/>
            <ac:picMk id="2" creationId="{943E2A5E-C846-C44E-8538-97709A762031}"/>
          </ac:picMkLst>
        </pc:picChg>
        <pc:picChg chg="mod">
          <ac:chgData name="Teea Mäkinen" userId="62331092-9d66-49e8-971b-ba4f0b4574a1" providerId="ADAL" clId="{682C4DA8-C431-4D1B-8C34-8669083E7E41}" dt="2026-09-15T09:21:21.755" v="2183" actId="962"/>
          <ac:picMkLst>
            <pc:docMk/>
            <pc:sldMk cId="3108811457" sldId="274"/>
            <ac:picMk id="3" creationId="{591F58B0-E6D0-734E-8EEB-876009C71A68}"/>
          </ac:picMkLst>
        </pc:picChg>
      </pc:sldChg>
      <pc:sldChg chg="modSp mod">
        <pc:chgData name="Teea Mäkinen" userId="62331092-9d66-49e8-971b-ba4f0b4574a1" providerId="ADAL" clId="{682C4DA8-C431-4D1B-8C34-8669083E7E41}" dt="2026-09-16T06:55:19.042" v="3239" actId="962"/>
        <pc:sldMkLst>
          <pc:docMk/>
          <pc:sldMk cId="4066066417" sldId="277"/>
        </pc:sldMkLst>
        <pc:spChg chg="mod">
          <ac:chgData name="Teea Mäkinen" userId="62331092-9d66-49e8-971b-ba4f0b4574a1" providerId="ADAL" clId="{682C4DA8-C431-4D1B-8C34-8669083E7E41}" dt="2026-09-16T06:55:19.042" v="3239" actId="962"/>
          <ac:spMkLst>
            <pc:docMk/>
            <pc:sldMk cId="4066066417" sldId="277"/>
            <ac:spMk id="6" creationId="{3AD640DD-EFC4-2142-A342-E0025A9AA985}"/>
          </ac:spMkLst>
        </pc:spChg>
        <pc:spChg chg="mod">
          <ac:chgData name="Teea Mäkinen" userId="62331092-9d66-49e8-971b-ba4f0b4574a1" providerId="ADAL" clId="{682C4DA8-C431-4D1B-8C34-8669083E7E41}" dt="2026-09-16T06:55:13.592" v="3238" actId="962"/>
          <ac:spMkLst>
            <pc:docMk/>
            <pc:sldMk cId="4066066417" sldId="277"/>
            <ac:spMk id="8" creationId="{6D82211D-291D-8A42-BED1-666EAE463A11}"/>
          </ac:spMkLst>
        </pc:spChg>
        <pc:picChg chg="mod">
          <ac:chgData name="Teea Mäkinen" userId="62331092-9d66-49e8-971b-ba4f0b4574a1" providerId="ADAL" clId="{682C4DA8-C431-4D1B-8C34-8669083E7E41}" dt="2026-09-16T06:55:04.138" v="3236" actId="962"/>
          <ac:picMkLst>
            <pc:docMk/>
            <pc:sldMk cId="4066066417" sldId="277"/>
            <ac:picMk id="4" creationId="{107007C0-030C-8A4F-93F2-665F0B25F866}"/>
          </ac:picMkLst>
        </pc:picChg>
        <pc:picChg chg="mod">
          <ac:chgData name="Teea Mäkinen" userId="62331092-9d66-49e8-971b-ba4f0b4574a1" providerId="ADAL" clId="{682C4DA8-C431-4D1B-8C34-8669083E7E41}" dt="2026-09-16T06:55:10.910" v="3237" actId="962"/>
          <ac:picMkLst>
            <pc:docMk/>
            <pc:sldMk cId="4066066417" sldId="277"/>
            <ac:picMk id="7" creationId="{18D7001B-95BA-FB49-B3B9-5A097C613ECF}"/>
          </ac:picMkLst>
        </pc:picChg>
        <pc:picChg chg="mod">
          <ac:chgData name="Teea Mäkinen" userId="62331092-9d66-49e8-971b-ba4f0b4574a1" providerId="ADAL" clId="{682C4DA8-C431-4D1B-8C34-8669083E7E41}" dt="2026-09-15T09:20:14.408" v="2153" actId="962"/>
          <ac:picMkLst>
            <pc:docMk/>
            <pc:sldMk cId="4066066417" sldId="277"/>
            <ac:picMk id="9" creationId="{1BAE29B4-D2D7-7742-BE64-113D82E24549}"/>
          </ac:picMkLst>
        </pc:picChg>
      </pc:sldChg>
      <pc:sldChg chg="modSp mod">
        <pc:chgData name="Teea Mäkinen" userId="62331092-9d66-49e8-971b-ba4f0b4574a1" providerId="ADAL" clId="{682C4DA8-C431-4D1B-8C34-8669083E7E41}" dt="2026-09-15T09:19:52.408" v="2138" actId="962"/>
        <pc:sldMkLst>
          <pc:docMk/>
          <pc:sldMk cId="4247623715" sldId="279"/>
        </pc:sldMkLst>
        <pc:spChg chg="mod">
          <ac:chgData name="Teea Mäkinen" userId="62331092-9d66-49e8-971b-ba4f0b4574a1" providerId="ADAL" clId="{682C4DA8-C431-4D1B-8C34-8669083E7E41}" dt="2026-09-15T09:19:52.408" v="2138" actId="962"/>
          <ac:spMkLst>
            <pc:docMk/>
            <pc:sldMk cId="4247623715" sldId="279"/>
            <ac:spMk id="11" creationId="{78AC59E8-5270-D243-AF22-485F071853E8}"/>
          </ac:spMkLst>
        </pc:spChg>
        <pc:picChg chg="mod">
          <ac:chgData name="Teea Mäkinen" userId="62331092-9d66-49e8-971b-ba4f0b4574a1" providerId="ADAL" clId="{682C4DA8-C431-4D1B-8C34-8669083E7E41}" dt="2026-09-04T06:44:57.748" v="422" actId="962"/>
          <ac:picMkLst>
            <pc:docMk/>
            <pc:sldMk cId="4247623715" sldId="279"/>
            <ac:picMk id="10" creationId="{25434DCE-C6CE-5D45-8FC5-9CD2B3396120}"/>
          </ac:picMkLst>
        </pc:picChg>
      </pc:sldChg>
      <pc:sldChg chg="modSp mod">
        <pc:chgData name="Teea Mäkinen" userId="62331092-9d66-49e8-971b-ba4f0b4574a1" providerId="ADAL" clId="{682C4DA8-C431-4D1B-8C34-8669083E7E41}" dt="2026-09-04T06:43:25.854" v="211" actId="962"/>
        <pc:sldMkLst>
          <pc:docMk/>
          <pc:sldMk cId="2545445254" sldId="281"/>
        </pc:sldMkLst>
        <pc:picChg chg="mod">
          <ac:chgData name="Teea Mäkinen" userId="62331092-9d66-49e8-971b-ba4f0b4574a1" providerId="ADAL" clId="{682C4DA8-C431-4D1B-8C34-8669083E7E41}" dt="2026-09-04T06:43:25.854" v="211" actId="962"/>
          <ac:picMkLst>
            <pc:docMk/>
            <pc:sldMk cId="2545445254" sldId="281"/>
            <ac:picMk id="8" creationId="{D86F7AB6-8093-693E-4D69-0FFF72AD2D0E}"/>
          </ac:picMkLst>
        </pc:picChg>
      </pc:sldChg>
      <pc:sldChg chg="modSp mod">
        <pc:chgData name="Teea Mäkinen" userId="62331092-9d66-49e8-971b-ba4f0b4574a1" providerId="ADAL" clId="{682C4DA8-C431-4D1B-8C34-8669083E7E41}" dt="2026-09-04T06:54:27.372" v="2126" actId="114"/>
        <pc:sldMkLst>
          <pc:docMk/>
          <pc:sldMk cId="2670829395" sldId="282"/>
        </pc:sldMkLst>
        <pc:spChg chg="mod">
          <ac:chgData name="Teea Mäkinen" userId="62331092-9d66-49e8-971b-ba4f0b4574a1" providerId="ADAL" clId="{682C4DA8-C431-4D1B-8C34-8669083E7E41}" dt="2026-09-04T06:54:27.372" v="2126" actId="114"/>
          <ac:spMkLst>
            <pc:docMk/>
            <pc:sldMk cId="2670829395" sldId="282"/>
            <ac:spMk id="3" creationId="{A57F04D1-E6F4-E4F5-201B-5A98CC802EE9}"/>
          </ac:spMkLst>
        </pc:spChg>
        <pc:picChg chg="mod">
          <ac:chgData name="Teea Mäkinen" userId="62331092-9d66-49e8-971b-ba4f0b4574a1" providerId="ADAL" clId="{682C4DA8-C431-4D1B-8C34-8669083E7E41}" dt="2026-09-04T06:43:29.481" v="212" actId="962"/>
          <ac:picMkLst>
            <pc:docMk/>
            <pc:sldMk cId="2670829395" sldId="282"/>
            <ac:picMk id="5" creationId="{12B5A6A3-478C-C73A-10F2-BCADBE198B82}"/>
          </ac:picMkLst>
        </pc:picChg>
      </pc:sldChg>
      <pc:sldChg chg="modSp mod">
        <pc:chgData name="Teea Mäkinen" userId="62331092-9d66-49e8-971b-ba4f0b4574a1" providerId="ADAL" clId="{682C4DA8-C431-4D1B-8C34-8669083E7E41}" dt="2026-09-15T09:19:54.494" v="2140" actId="962"/>
        <pc:sldMkLst>
          <pc:docMk/>
          <pc:sldMk cId="3393340210" sldId="283"/>
        </pc:sldMkLst>
        <pc:spChg chg="mod">
          <ac:chgData name="Teea Mäkinen" userId="62331092-9d66-49e8-971b-ba4f0b4574a1" providerId="ADAL" clId="{682C4DA8-C431-4D1B-8C34-8669083E7E41}" dt="2026-09-15T09:19:54.494" v="2140" actId="962"/>
          <ac:spMkLst>
            <pc:docMk/>
            <pc:sldMk cId="3393340210" sldId="283"/>
            <ac:spMk id="11" creationId="{61199BAC-467F-5364-E2B8-9B296EE5C8C5}"/>
          </ac:spMkLst>
        </pc:spChg>
        <pc:picChg chg="mod">
          <ac:chgData name="Teea Mäkinen" userId="62331092-9d66-49e8-971b-ba4f0b4574a1" providerId="ADAL" clId="{682C4DA8-C431-4D1B-8C34-8669083E7E41}" dt="2026-09-04T06:45:41.935" v="650" actId="962"/>
          <ac:picMkLst>
            <pc:docMk/>
            <pc:sldMk cId="3393340210" sldId="283"/>
            <ac:picMk id="10" creationId="{EFA2E840-9B59-96CE-63B4-3361D5C721AB}"/>
          </ac:picMkLst>
        </pc:picChg>
      </pc:sldChg>
      <pc:sldChg chg="modSp mod">
        <pc:chgData name="Teea Mäkinen" userId="62331092-9d66-49e8-971b-ba4f0b4574a1" providerId="ADAL" clId="{682C4DA8-C431-4D1B-8C34-8669083E7E41}" dt="2026-09-15T09:22:11.393" v="2199" actId="962"/>
        <pc:sldMkLst>
          <pc:docMk/>
          <pc:sldMk cId="3102898175" sldId="285"/>
        </pc:sldMkLst>
        <pc:spChg chg="mod">
          <ac:chgData name="Teea Mäkinen" userId="62331092-9d66-49e8-971b-ba4f0b4574a1" providerId="ADAL" clId="{682C4DA8-C431-4D1B-8C34-8669083E7E41}" dt="2026-09-15T09:21:50.385" v="2189" actId="14100"/>
          <ac:spMkLst>
            <pc:docMk/>
            <pc:sldMk cId="3102898175" sldId="285"/>
            <ac:spMk id="2" creationId="{75F6DED1-0CD6-6DDC-85DE-1CD7A03F72AD}"/>
          </ac:spMkLst>
        </pc:spChg>
        <pc:spChg chg="mod">
          <ac:chgData name="Teea Mäkinen" userId="62331092-9d66-49e8-971b-ba4f0b4574a1" providerId="ADAL" clId="{682C4DA8-C431-4D1B-8C34-8669083E7E41}" dt="2026-09-04T06:52:51.031" v="2120" actId="114"/>
          <ac:spMkLst>
            <pc:docMk/>
            <pc:sldMk cId="3102898175" sldId="285"/>
            <ac:spMk id="16" creationId="{347E8A49-40A4-F5D9-F638-6C357389AA35}"/>
          </ac:spMkLst>
        </pc:spChg>
        <pc:picChg chg="mod">
          <ac:chgData name="Teea Mäkinen" userId="62331092-9d66-49e8-971b-ba4f0b4574a1" providerId="ADAL" clId="{682C4DA8-C431-4D1B-8C34-8669083E7E41}" dt="2026-09-15T09:21:54.938" v="2190" actId="962"/>
          <ac:picMkLst>
            <pc:docMk/>
            <pc:sldMk cId="3102898175" sldId="285"/>
            <ac:picMk id="3" creationId="{34651F23-0B75-D8A6-432E-979443A5647E}"/>
          </ac:picMkLst>
        </pc:picChg>
        <pc:picChg chg="mod">
          <ac:chgData name="Teea Mäkinen" userId="62331092-9d66-49e8-971b-ba4f0b4574a1" providerId="ADAL" clId="{682C4DA8-C431-4D1B-8C34-8669083E7E41}" dt="2026-09-15T09:21:57.485" v="2191" actId="962"/>
          <ac:picMkLst>
            <pc:docMk/>
            <pc:sldMk cId="3102898175" sldId="285"/>
            <ac:picMk id="4" creationId="{5EE560F0-3682-EB98-89BB-F36D3236523E}"/>
          </ac:picMkLst>
        </pc:picChg>
        <pc:picChg chg="mod">
          <ac:chgData name="Teea Mäkinen" userId="62331092-9d66-49e8-971b-ba4f0b4574a1" providerId="ADAL" clId="{682C4DA8-C431-4D1B-8C34-8669083E7E41}" dt="2026-09-15T09:21:59.640" v="2192" actId="962"/>
          <ac:picMkLst>
            <pc:docMk/>
            <pc:sldMk cId="3102898175" sldId="285"/>
            <ac:picMk id="5" creationId="{70FD0523-3CAD-338A-62A4-24156FE0C100}"/>
          </ac:picMkLst>
        </pc:picChg>
        <pc:picChg chg="mod">
          <ac:chgData name="Teea Mäkinen" userId="62331092-9d66-49e8-971b-ba4f0b4574a1" providerId="ADAL" clId="{682C4DA8-C431-4D1B-8C34-8669083E7E41}" dt="2026-09-15T09:22:01.193" v="2193" actId="962"/>
          <ac:picMkLst>
            <pc:docMk/>
            <pc:sldMk cId="3102898175" sldId="285"/>
            <ac:picMk id="6" creationId="{0085B943-1AF3-2BD8-63B3-CFCA62B7099A}"/>
          </ac:picMkLst>
        </pc:picChg>
        <pc:picChg chg="mod">
          <ac:chgData name="Teea Mäkinen" userId="62331092-9d66-49e8-971b-ba4f0b4574a1" providerId="ADAL" clId="{682C4DA8-C431-4D1B-8C34-8669083E7E41}" dt="2026-09-15T09:22:02.626" v="2194" actId="962"/>
          <ac:picMkLst>
            <pc:docMk/>
            <pc:sldMk cId="3102898175" sldId="285"/>
            <ac:picMk id="7" creationId="{CDA61B12-708C-F1F2-AC18-6A3948CAC60B}"/>
          </ac:picMkLst>
        </pc:picChg>
        <pc:picChg chg="mod">
          <ac:chgData name="Teea Mäkinen" userId="62331092-9d66-49e8-971b-ba4f0b4574a1" providerId="ADAL" clId="{682C4DA8-C431-4D1B-8C34-8669083E7E41}" dt="2026-09-15T09:22:06.109" v="2195" actId="962"/>
          <ac:picMkLst>
            <pc:docMk/>
            <pc:sldMk cId="3102898175" sldId="285"/>
            <ac:picMk id="8" creationId="{56854659-8101-F046-37CB-10CD4A0AB98B}"/>
          </ac:picMkLst>
        </pc:picChg>
        <pc:picChg chg="mod">
          <ac:chgData name="Teea Mäkinen" userId="62331092-9d66-49e8-971b-ba4f0b4574a1" providerId="ADAL" clId="{682C4DA8-C431-4D1B-8C34-8669083E7E41}" dt="2026-09-15T09:22:06.652" v="2196" actId="962"/>
          <ac:picMkLst>
            <pc:docMk/>
            <pc:sldMk cId="3102898175" sldId="285"/>
            <ac:picMk id="11" creationId="{52ABD450-F8F8-57C9-B721-33B94FB21950}"/>
          </ac:picMkLst>
        </pc:picChg>
        <pc:picChg chg="mod">
          <ac:chgData name="Teea Mäkinen" userId="62331092-9d66-49e8-971b-ba4f0b4574a1" providerId="ADAL" clId="{682C4DA8-C431-4D1B-8C34-8669083E7E41}" dt="2026-09-15T09:22:08.441" v="2197" actId="962"/>
          <ac:picMkLst>
            <pc:docMk/>
            <pc:sldMk cId="3102898175" sldId="285"/>
            <ac:picMk id="12" creationId="{42FA709A-FEA4-0316-99CE-9527BCD10F2B}"/>
          </ac:picMkLst>
        </pc:picChg>
        <pc:picChg chg="mod">
          <ac:chgData name="Teea Mäkinen" userId="62331092-9d66-49e8-971b-ba4f0b4574a1" providerId="ADAL" clId="{682C4DA8-C431-4D1B-8C34-8669083E7E41}" dt="2026-09-15T09:22:09.960" v="2198" actId="962"/>
          <ac:picMkLst>
            <pc:docMk/>
            <pc:sldMk cId="3102898175" sldId="285"/>
            <ac:picMk id="13" creationId="{956F8B6C-C8C7-CE3B-BB6E-2A91C01293DB}"/>
          </ac:picMkLst>
        </pc:picChg>
        <pc:picChg chg="mod">
          <ac:chgData name="Teea Mäkinen" userId="62331092-9d66-49e8-971b-ba4f0b4574a1" providerId="ADAL" clId="{682C4DA8-C431-4D1B-8C34-8669083E7E41}" dt="2026-09-15T09:22:11.393" v="2199" actId="962"/>
          <ac:picMkLst>
            <pc:docMk/>
            <pc:sldMk cId="3102898175" sldId="285"/>
            <ac:picMk id="14" creationId="{4128E574-7A2B-BF88-545E-B26AEAB683FF}"/>
          </ac:picMkLst>
        </pc:picChg>
      </pc:sldChg>
      <pc:sldChg chg="modSp mod">
        <pc:chgData name="Teea Mäkinen" userId="62331092-9d66-49e8-971b-ba4f0b4574a1" providerId="ADAL" clId="{682C4DA8-C431-4D1B-8C34-8669083E7E41}" dt="2026-09-15T09:51:09.054" v="2316" actId="255"/>
        <pc:sldMkLst>
          <pc:docMk/>
          <pc:sldMk cId="1268071735" sldId="286"/>
        </pc:sldMkLst>
        <pc:spChg chg="mod">
          <ac:chgData name="Teea Mäkinen" userId="62331092-9d66-49e8-971b-ba4f0b4574a1" providerId="ADAL" clId="{682C4DA8-C431-4D1B-8C34-8669083E7E41}" dt="2026-09-15T09:51:09.054" v="2316" actId="255"/>
          <ac:spMkLst>
            <pc:docMk/>
            <pc:sldMk cId="1268071735" sldId="286"/>
            <ac:spMk id="3" creationId="{16CD8DE0-5400-ED5F-D7D0-41CCD9D6F70A}"/>
          </ac:spMkLst>
        </pc:spChg>
        <pc:spChg chg="mod">
          <ac:chgData name="Teea Mäkinen" userId="62331092-9d66-49e8-971b-ba4f0b4574a1" providerId="ADAL" clId="{682C4DA8-C431-4D1B-8C34-8669083E7E41}" dt="2026-09-15T09:19:39.398" v="2134" actId="962"/>
          <ac:spMkLst>
            <pc:docMk/>
            <pc:sldMk cId="1268071735" sldId="286"/>
            <ac:spMk id="4" creationId="{61DA24CB-BF13-9FAE-8C43-F4C7233E3E2D}"/>
          </ac:spMkLst>
        </pc:spChg>
        <pc:picChg chg="mod">
          <ac:chgData name="Teea Mäkinen" userId="62331092-9d66-49e8-971b-ba4f0b4574a1" providerId="ADAL" clId="{682C4DA8-C431-4D1B-8C34-8669083E7E41}" dt="2026-09-04T06:43:50.135" v="301" actId="962"/>
          <ac:picMkLst>
            <pc:docMk/>
            <pc:sldMk cId="1268071735" sldId="286"/>
            <ac:picMk id="5" creationId="{3F329601-CB70-28DF-AD23-DBE63FE9B01F}"/>
          </ac:picMkLst>
        </pc:picChg>
      </pc:sldChg>
      <pc:sldChg chg="modSp mod">
        <pc:chgData name="Teea Mäkinen" userId="62331092-9d66-49e8-971b-ba4f0b4574a1" providerId="ADAL" clId="{682C4DA8-C431-4D1B-8C34-8669083E7E41}" dt="2026-09-16T06:45:26.400" v="3126" actId="20577"/>
        <pc:sldMkLst>
          <pc:docMk/>
          <pc:sldMk cId="4229778700" sldId="287"/>
        </pc:sldMkLst>
        <pc:spChg chg="mod">
          <ac:chgData name="Teea Mäkinen" userId="62331092-9d66-49e8-971b-ba4f0b4574a1" providerId="ADAL" clId="{682C4DA8-C431-4D1B-8C34-8669083E7E41}" dt="2026-09-16T06:45:26.400" v="3126" actId="20577"/>
          <ac:spMkLst>
            <pc:docMk/>
            <pc:sldMk cId="4229778700" sldId="287"/>
            <ac:spMk id="3" creationId="{6DB014AD-B1D3-2968-A9EE-A84F1C2A7211}"/>
          </ac:spMkLst>
        </pc:spChg>
        <pc:spChg chg="mod">
          <ac:chgData name="Teea Mäkinen" userId="62331092-9d66-49e8-971b-ba4f0b4574a1" providerId="ADAL" clId="{682C4DA8-C431-4D1B-8C34-8669083E7E41}" dt="2026-09-15T09:20:02.326" v="2143" actId="962"/>
          <ac:spMkLst>
            <pc:docMk/>
            <pc:sldMk cId="4229778700" sldId="287"/>
            <ac:spMk id="9" creationId="{6C33C08D-FE61-83FA-EE09-4808D9024B99}"/>
          </ac:spMkLst>
        </pc:spChg>
        <pc:picChg chg="mod">
          <ac:chgData name="Teea Mäkinen" userId="62331092-9d66-49e8-971b-ba4f0b4574a1" providerId="ADAL" clId="{682C4DA8-C431-4D1B-8C34-8669083E7E41}" dt="2026-09-04T06:47:12.359" v="1092" actId="962"/>
          <ac:picMkLst>
            <pc:docMk/>
            <pc:sldMk cId="4229778700" sldId="287"/>
            <ac:picMk id="8" creationId="{5428D22E-E7CB-F315-7022-9D06951107A3}"/>
          </ac:picMkLst>
        </pc:picChg>
      </pc:sldChg>
      <pc:sldChg chg="modSp mod">
        <pc:chgData name="Teea Mäkinen" userId="62331092-9d66-49e8-971b-ba4f0b4574a1" providerId="ADAL" clId="{682C4DA8-C431-4D1B-8C34-8669083E7E41}" dt="2026-09-04T06:54:18.769" v="2124" actId="114"/>
        <pc:sldMkLst>
          <pc:docMk/>
          <pc:sldMk cId="1846680220" sldId="288"/>
        </pc:sldMkLst>
        <pc:spChg chg="mod">
          <ac:chgData name="Teea Mäkinen" userId="62331092-9d66-49e8-971b-ba4f0b4574a1" providerId="ADAL" clId="{682C4DA8-C431-4D1B-8C34-8669083E7E41}" dt="2026-09-04T06:54:18.769" v="2124" actId="114"/>
          <ac:spMkLst>
            <pc:docMk/>
            <pc:sldMk cId="1846680220" sldId="288"/>
            <ac:spMk id="3" creationId="{2EE76D9D-4356-34F5-4C11-5952D5304A6E}"/>
          </ac:spMkLst>
        </pc:spChg>
        <pc:picChg chg="mod">
          <ac:chgData name="Teea Mäkinen" userId="62331092-9d66-49e8-971b-ba4f0b4574a1" providerId="ADAL" clId="{682C4DA8-C431-4D1B-8C34-8669083E7E41}" dt="2026-09-04T06:43:32.529" v="213" actId="962"/>
          <ac:picMkLst>
            <pc:docMk/>
            <pc:sldMk cId="1846680220" sldId="288"/>
            <ac:picMk id="5" creationId="{35E3628C-AFC3-D881-D415-01FAA83035D9}"/>
          </ac:picMkLst>
        </pc:picChg>
      </pc:sldChg>
      <pc:sldChg chg="delSp modSp mod">
        <pc:chgData name="Teea Mäkinen" userId="62331092-9d66-49e8-971b-ba4f0b4574a1" providerId="ADAL" clId="{682C4DA8-C431-4D1B-8C34-8669083E7E41}" dt="2026-09-16T06:54:39.486" v="3235" actId="1076"/>
        <pc:sldMkLst>
          <pc:docMk/>
          <pc:sldMk cId="1164240789" sldId="289"/>
        </pc:sldMkLst>
        <pc:spChg chg="mod">
          <ac:chgData name="Teea Mäkinen" userId="62331092-9d66-49e8-971b-ba4f0b4574a1" providerId="ADAL" clId="{682C4DA8-C431-4D1B-8C34-8669083E7E41}" dt="2026-09-15T09:20:12.085" v="2151" actId="962"/>
          <ac:spMkLst>
            <pc:docMk/>
            <pc:sldMk cId="1164240789" sldId="289"/>
            <ac:spMk id="15" creationId="{C2592599-BCBB-9FFB-B93C-EAA111A5BC36}"/>
          </ac:spMkLst>
        </pc:spChg>
        <pc:picChg chg="del">
          <ac:chgData name="Teea Mäkinen" userId="62331092-9d66-49e8-971b-ba4f0b4574a1" providerId="ADAL" clId="{682C4DA8-C431-4D1B-8C34-8669083E7E41}" dt="2026-09-16T06:53:54.919" v="3229" actId="478"/>
          <ac:picMkLst>
            <pc:docMk/>
            <pc:sldMk cId="1164240789" sldId="289"/>
            <ac:picMk id="3" creationId="{88CC3A63-5BFC-2AE5-EA44-A1BB7C857F76}"/>
          </ac:picMkLst>
        </pc:picChg>
        <pc:picChg chg="del">
          <ac:chgData name="Teea Mäkinen" userId="62331092-9d66-49e8-971b-ba4f0b4574a1" providerId="ADAL" clId="{682C4DA8-C431-4D1B-8C34-8669083E7E41}" dt="2026-09-16T06:53:52.286" v="3225" actId="478"/>
          <ac:picMkLst>
            <pc:docMk/>
            <pc:sldMk cId="1164240789" sldId="289"/>
            <ac:picMk id="4" creationId="{C7A8FEEF-1E19-0BC0-DAD5-3543153D7767}"/>
          </ac:picMkLst>
        </pc:picChg>
        <pc:picChg chg="del">
          <ac:chgData name="Teea Mäkinen" userId="62331092-9d66-49e8-971b-ba4f0b4574a1" providerId="ADAL" clId="{682C4DA8-C431-4D1B-8C34-8669083E7E41}" dt="2026-09-16T06:53:56.288" v="3231" actId="478"/>
          <ac:picMkLst>
            <pc:docMk/>
            <pc:sldMk cId="1164240789" sldId="289"/>
            <ac:picMk id="5" creationId="{E5054AF7-7D6D-A337-8A6D-BE03128974C8}"/>
          </ac:picMkLst>
        </pc:picChg>
        <pc:picChg chg="del">
          <ac:chgData name="Teea Mäkinen" userId="62331092-9d66-49e8-971b-ba4f0b4574a1" providerId="ADAL" clId="{682C4DA8-C431-4D1B-8C34-8669083E7E41}" dt="2026-09-16T06:53:57.327" v="3232" actId="478"/>
          <ac:picMkLst>
            <pc:docMk/>
            <pc:sldMk cId="1164240789" sldId="289"/>
            <ac:picMk id="6" creationId="{7CF86206-02EE-048C-2AC6-A2FA23A80B83}"/>
          </ac:picMkLst>
        </pc:picChg>
        <pc:picChg chg="del">
          <ac:chgData name="Teea Mäkinen" userId="62331092-9d66-49e8-971b-ba4f0b4574a1" providerId="ADAL" clId="{682C4DA8-C431-4D1B-8C34-8669083E7E41}" dt="2026-09-16T06:53:51.790" v="3224" actId="478"/>
          <ac:picMkLst>
            <pc:docMk/>
            <pc:sldMk cId="1164240789" sldId="289"/>
            <ac:picMk id="7" creationId="{EBA7E029-ED4F-7D71-7F3A-BE1BD62A3045}"/>
          </ac:picMkLst>
        </pc:picChg>
        <pc:picChg chg="del">
          <ac:chgData name="Teea Mäkinen" userId="62331092-9d66-49e8-971b-ba4f0b4574a1" providerId="ADAL" clId="{682C4DA8-C431-4D1B-8C34-8669083E7E41}" dt="2026-09-16T06:53:55.549" v="3230" actId="478"/>
          <ac:picMkLst>
            <pc:docMk/>
            <pc:sldMk cId="1164240789" sldId="289"/>
            <ac:picMk id="8" creationId="{AFEFBE9C-C96D-9170-1A71-985C362CC52F}"/>
          </ac:picMkLst>
        </pc:picChg>
        <pc:picChg chg="mod">
          <ac:chgData name="Teea Mäkinen" userId="62331092-9d66-49e8-971b-ba4f0b4574a1" providerId="ADAL" clId="{682C4DA8-C431-4D1B-8C34-8669083E7E41}" dt="2026-09-16T06:54:39.486" v="3235" actId="1076"/>
          <ac:picMkLst>
            <pc:docMk/>
            <pc:sldMk cId="1164240789" sldId="289"/>
            <ac:picMk id="10" creationId="{51CE9B97-D7B5-C20F-B94C-A571EF6BFDC6}"/>
          </ac:picMkLst>
        </pc:picChg>
        <pc:picChg chg="del">
          <ac:chgData name="Teea Mäkinen" userId="62331092-9d66-49e8-971b-ba4f0b4574a1" providerId="ADAL" clId="{682C4DA8-C431-4D1B-8C34-8669083E7E41}" dt="2026-09-16T06:53:53.770" v="3227" actId="478"/>
          <ac:picMkLst>
            <pc:docMk/>
            <pc:sldMk cId="1164240789" sldId="289"/>
            <ac:picMk id="11" creationId="{CAB72876-8387-2E77-72C6-3C91A6C5D1E0}"/>
          </ac:picMkLst>
        </pc:picChg>
        <pc:picChg chg="del">
          <ac:chgData name="Teea Mäkinen" userId="62331092-9d66-49e8-971b-ba4f0b4574a1" providerId="ADAL" clId="{682C4DA8-C431-4D1B-8C34-8669083E7E41}" dt="2026-09-16T06:53:54.333" v="3228" actId="478"/>
          <ac:picMkLst>
            <pc:docMk/>
            <pc:sldMk cId="1164240789" sldId="289"/>
            <ac:picMk id="12" creationId="{31E0166A-6045-82D0-A5E9-1D4D3DF146A2}"/>
          </ac:picMkLst>
        </pc:picChg>
        <pc:picChg chg="del">
          <ac:chgData name="Teea Mäkinen" userId="62331092-9d66-49e8-971b-ba4f0b4574a1" providerId="ADAL" clId="{682C4DA8-C431-4D1B-8C34-8669083E7E41}" dt="2026-09-16T06:53:53.117" v="3226" actId="478"/>
          <ac:picMkLst>
            <pc:docMk/>
            <pc:sldMk cId="1164240789" sldId="289"/>
            <ac:picMk id="13" creationId="{FB9924C7-8F80-FF3F-F58C-50E81C5E4F2F}"/>
          </ac:picMkLst>
        </pc:picChg>
        <pc:picChg chg="del">
          <ac:chgData name="Teea Mäkinen" userId="62331092-9d66-49e8-971b-ba4f0b4574a1" providerId="ADAL" clId="{682C4DA8-C431-4D1B-8C34-8669083E7E41}" dt="2026-09-16T06:53:50.930" v="3223" actId="478"/>
          <ac:picMkLst>
            <pc:docMk/>
            <pc:sldMk cId="1164240789" sldId="289"/>
            <ac:picMk id="14" creationId="{D4876878-065D-CD8C-24A9-295DEC0580D0}"/>
          </ac:picMkLst>
        </pc:picChg>
      </pc:sldChg>
      <pc:sldChg chg="modSp mod">
        <pc:chgData name="Teea Mäkinen" userId="62331092-9d66-49e8-971b-ba4f0b4574a1" providerId="ADAL" clId="{682C4DA8-C431-4D1B-8C34-8669083E7E41}" dt="2026-09-15T09:28:19.197" v="2209" actId="962"/>
        <pc:sldMkLst>
          <pc:docMk/>
          <pc:sldMk cId="1502944442" sldId="290"/>
        </pc:sldMkLst>
        <pc:spChg chg="mod">
          <ac:chgData name="Teea Mäkinen" userId="62331092-9d66-49e8-971b-ba4f0b4574a1" providerId="ADAL" clId="{682C4DA8-C431-4D1B-8C34-8669083E7E41}" dt="2026-09-04T06:52:43.007" v="2118" actId="114"/>
          <ac:spMkLst>
            <pc:docMk/>
            <pc:sldMk cId="1502944442" sldId="290"/>
            <ac:spMk id="10" creationId="{B722FDA9-DEA0-01EE-C9E5-CB98265532A4}"/>
          </ac:spMkLst>
        </pc:spChg>
        <pc:picChg chg="mod">
          <ac:chgData name="Teea Mäkinen" userId="62331092-9d66-49e8-971b-ba4f0b4574a1" providerId="ADAL" clId="{682C4DA8-C431-4D1B-8C34-8669083E7E41}" dt="2026-09-15T09:28:10.287" v="2200" actId="962"/>
          <ac:picMkLst>
            <pc:docMk/>
            <pc:sldMk cId="1502944442" sldId="290"/>
            <ac:picMk id="3" creationId="{2DC34BF6-118B-C4A2-C538-FA353C452CE2}"/>
          </ac:picMkLst>
        </pc:picChg>
        <pc:picChg chg="mod">
          <ac:chgData name="Teea Mäkinen" userId="62331092-9d66-49e8-971b-ba4f0b4574a1" providerId="ADAL" clId="{682C4DA8-C431-4D1B-8C34-8669083E7E41}" dt="2026-09-15T09:28:11.239" v="2201" actId="962"/>
          <ac:picMkLst>
            <pc:docMk/>
            <pc:sldMk cId="1502944442" sldId="290"/>
            <ac:picMk id="4" creationId="{E6B7F14D-A751-E09E-E169-B0BEA247DE66}"/>
          </ac:picMkLst>
        </pc:picChg>
        <pc:picChg chg="mod">
          <ac:chgData name="Teea Mäkinen" userId="62331092-9d66-49e8-971b-ba4f0b4574a1" providerId="ADAL" clId="{682C4DA8-C431-4D1B-8C34-8669083E7E41}" dt="2026-09-15T09:28:12.037" v="2202" actId="962"/>
          <ac:picMkLst>
            <pc:docMk/>
            <pc:sldMk cId="1502944442" sldId="290"/>
            <ac:picMk id="5" creationId="{895D78A6-826E-BCE3-E41E-40D98C2B3A50}"/>
          </ac:picMkLst>
        </pc:picChg>
        <pc:picChg chg="mod">
          <ac:chgData name="Teea Mäkinen" userId="62331092-9d66-49e8-971b-ba4f0b4574a1" providerId="ADAL" clId="{682C4DA8-C431-4D1B-8C34-8669083E7E41}" dt="2026-09-15T09:28:13.044" v="2203" actId="962"/>
          <ac:picMkLst>
            <pc:docMk/>
            <pc:sldMk cId="1502944442" sldId="290"/>
            <ac:picMk id="6" creationId="{8A5BB52C-8080-F4FD-197D-DE834C2FB012}"/>
          </ac:picMkLst>
        </pc:picChg>
        <pc:picChg chg="mod">
          <ac:chgData name="Teea Mäkinen" userId="62331092-9d66-49e8-971b-ba4f0b4574a1" providerId="ADAL" clId="{682C4DA8-C431-4D1B-8C34-8669083E7E41}" dt="2026-09-15T09:28:14.583" v="2204" actId="962"/>
          <ac:picMkLst>
            <pc:docMk/>
            <pc:sldMk cId="1502944442" sldId="290"/>
            <ac:picMk id="7" creationId="{69DB4668-0276-7CC8-C7BF-FE3619C166E8}"/>
          </ac:picMkLst>
        </pc:picChg>
        <pc:picChg chg="mod">
          <ac:chgData name="Teea Mäkinen" userId="62331092-9d66-49e8-971b-ba4f0b4574a1" providerId="ADAL" clId="{682C4DA8-C431-4D1B-8C34-8669083E7E41}" dt="2026-09-15T09:28:15.391" v="2205" actId="962"/>
          <ac:picMkLst>
            <pc:docMk/>
            <pc:sldMk cId="1502944442" sldId="290"/>
            <ac:picMk id="8" creationId="{2BF12E31-B3C0-0195-0C67-55597E83A11B}"/>
          </ac:picMkLst>
        </pc:picChg>
        <pc:picChg chg="mod">
          <ac:chgData name="Teea Mäkinen" userId="62331092-9d66-49e8-971b-ba4f0b4574a1" providerId="ADAL" clId="{682C4DA8-C431-4D1B-8C34-8669083E7E41}" dt="2026-09-15T09:28:16.596" v="2206" actId="962"/>
          <ac:picMkLst>
            <pc:docMk/>
            <pc:sldMk cId="1502944442" sldId="290"/>
            <ac:picMk id="11" creationId="{1532A6F4-6636-BC4A-5482-F28FA1419387}"/>
          </ac:picMkLst>
        </pc:picChg>
        <pc:picChg chg="mod">
          <ac:chgData name="Teea Mäkinen" userId="62331092-9d66-49e8-971b-ba4f0b4574a1" providerId="ADAL" clId="{682C4DA8-C431-4D1B-8C34-8669083E7E41}" dt="2026-09-15T09:28:17.583" v="2207" actId="962"/>
          <ac:picMkLst>
            <pc:docMk/>
            <pc:sldMk cId="1502944442" sldId="290"/>
            <ac:picMk id="12" creationId="{4FB01885-29A8-0912-C1ED-DE4F3928F8CC}"/>
          </ac:picMkLst>
        </pc:picChg>
        <pc:picChg chg="mod">
          <ac:chgData name="Teea Mäkinen" userId="62331092-9d66-49e8-971b-ba4f0b4574a1" providerId="ADAL" clId="{682C4DA8-C431-4D1B-8C34-8669083E7E41}" dt="2026-09-15T09:28:18.236" v="2208" actId="962"/>
          <ac:picMkLst>
            <pc:docMk/>
            <pc:sldMk cId="1502944442" sldId="290"/>
            <ac:picMk id="13" creationId="{02C8AA84-18B4-7402-C144-A22701CAB271}"/>
          </ac:picMkLst>
        </pc:picChg>
        <pc:picChg chg="mod">
          <ac:chgData name="Teea Mäkinen" userId="62331092-9d66-49e8-971b-ba4f0b4574a1" providerId="ADAL" clId="{682C4DA8-C431-4D1B-8C34-8669083E7E41}" dt="2026-09-15T09:28:19.197" v="2209" actId="962"/>
          <ac:picMkLst>
            <pc:docMk/>
            <pc:sldMk cId="1502944442" sldId="290"/>
            <ac:picMk id="14" creationId="{0B3A27AC-F24C-32AD-BF59-296A94332D59}"/>
          </ac:picMkLst>
        </pc:picChg>
      </pc:sldChg>
      <pc:sldChg chg="modSp mod">
        <pc:chgData name="Teea Mäkinen" userId="62331092-9d66-49e8-971b-ba4f0b4574a1" providerId="ADAL" clId="{682C4DA8-C431-4D1B-8C34-8669083E7E41}" dt="2026-09-15T09:20:07.773" v="2146" actId="962"/>
        <pc:sldMkLst>
          <pc:docMk/>
          <pc:sldMk cId="4187823160" sldId="291"/>
        </pc:sldMkLst>
        <pc:spChg chg="mod">
          <ac:chgData name="Teea Mäkinen" userId="62331092-9d66-49e8-971b-ba4f0b4574a1" providerId="ADAL" clId="{682C4DA8-C431-4D1B-8C34-8669083E7E41}" dt="2026-09-04T06:58:06.414" v="2132" actId="20577"/>
          <ac:spMkLst>
            <pc:docMk/>
            <pc:sldMk cId="4187823160" sldId="291"/>
            <ac:spMk id="3" creationId="{37EAFCB0-00E3-1BCC-5A3E-046DF8D87759}"/>
          </ac:spMkLst>
        </pc:spChg>
        <pc:spChg chg="mod">
          <ac:chgData name="Teea Mäkinen" userId="62331092-9d66-49e8-971b-ba4f0b4574a1" providerId="ADAL" clId="{682C4DA8-C431-4D1B-8C34-8669083E7E41}" dt="2026-09-15T09:20:07.773" v="2146" actId="962"/>
          <ac:spMkLst>
            <pc:docMk/>
            <pc:sldMk cId="4187823160" sldId="291"/>
            <ac:spMk id="9" creationId="{37A2D4AB-4B44-B518-BBB9-6CDC99213228}"/>
          </ac:spMkLst>
        </pc:spChg>
        <pc:picChg chg="mod">
          <ac:chgData name="Teea Mäkinen" userId="62331092-9d66-49e8-971b-ba4f0b4574a1" providerId="ADAL" clId="{682C4DA8-C431-4D1B-8C34-8669083E7E41}" dt="2026-09-04T06:48:12.640" v="1336" actId="962"/>
          <ac:picMkLst>
            <pc:docMk/>
            <pc:sldMk cId="4187823160" sldId="291"/>
            <ac:picMk id="8" creationId="{49638063-C852-DA50-8D1A-EF789FFCB665}"/>
          </ac:picMkLst>
        </pc:picChg>
      </pc:sldChg>
      <pc:sldChg chg="modSp mod">
        <pc:chgData name="Teea Mäkinen" userId="62331092-9d66-49e8-971b-ba4f0b4574a1" providerId="ADAL" clId="{682C4DA8-C431-4D1B-8C34-8669083E7E41}" dt="2026-09-15T09:20:07.039" v="2145" actId="962"/>
        <pc:sldMkLst>
          <pc:docMk/>
          <pc:sldMk cId="2928869939" sldId="292"/>
        </pc:sldMkLst>
        <pc:spChg chg="mod">
          <ac:chgData name="Teea Mäkinen" userId="62331092-9d66-49e8-971b-ba4f0b4574a1" providerId="ADAL" clId="{682C4DA8-C431-4D1B-8C34-8669083E7E41}" dt="2026-09-15T09:20:07.039" v="2145" actId="962"/>
          <ac:spMkLst>
            <pc:docMk/>
            <pc:sldMk cId="2928869939" sldId="292"/>
            <ac:spMk id="9" creationId="{1ECD1336-925B-A9B9-B99B-5D1F655E6785}"/>
          </ac:spMkLst>
        </pc:spChg>
        <pc:picChg chg="mod">
          <ac:chgData name="Teea Mäkinen" userId="62331092-9d66-49e8-971b-ba4f0b4574a1" providerId="ADAL" clId="{682C4DA8-C431-4D1B-8C34-8669083E7E41}" dt="2026-09-04T06:47:24.130" v="1142" actId="962"/>
          <ac:picMkLst>
            <pc:docMk/>
            <pc:sldMk cId="2928869939" sldId="292"/>
            <ac:picMk id="8" creationId="{F4E01E9A-80C0-6934-370F-CD74586E7CB5}"/>
          </ac:picMkLst>
        </pc:picChg>
      </pc:sldChg>
      <pc:sldChg chg="addSp delSp modSp mod modAnim">
        <pc:chgData name="Teea Mäkinen" userId="62331092-9d66-49e8-971b-ba4f0b4574a1" providerId="ADAL" clId="{682C4DA8-C431-4D1B-8C34-8669083E7E41}" dt="2026-09-16T06:52:47.727" v="3216" actId="14100"/>
        <pc:sldMkLst>
          <pc:docMk/>
          <pc:sldMk cId="230156872" sldId="293"/>
        </pc:sldMkLst>
        <pc:spChg chg="del">
          <ac:chgData name="Teea Mäkinen" userId="62331092-9d66-49e8-971b-ba4f0b4574a1" providerId="ADAL" clId="{682C4DA8-C431-4D1B-8C34-8669083E7E41}" dt="2026-09-16T06:46:44.522" v="3127" actId="478"/>
          <ac:spMkLst>
            <pc:docMk/>
            <pc:sldMk cId="230156872" sldId="293"/>
            <ac:spMk id="2" creationId="{0EAEE941-0AE8-97DC-04F7-2AEFD8D64D9A}"/>
          </ac:spMkLst>
        </pc:spChg>
        <pc:spChg chg="del">
          <ac:chgData name="Teea Mäkinen" userId="62331092-9d66-49e8-971b-ba4f0b4574a1" providerId="ADAL" clId="{682C4DA8-C431-4D1B-8C34-8669083E7E41}" dt="2026-09-16T06:52:38.390" v="3212" actId="478"/>
          <ac:spMkLst>
            <pc:docMk/>
            <pc:sldMk cId="230156872" sldId="293"/>
            <ac:spMk id="3" creationId="{9EC1728D-B1DE-D863-A810-8A8F11681383}"/>
          </ac:spMkLst>
        </pc:spChg>
        <pc:spChg chg="del">
          <ac:chgData name="Teea Mäkinen" userId="62331092-9d66-49e8-971b-ba4f0b4574a1" providerId="ADAL" clId="{682C4DA8-C431-4D1B-8C34-8669083E7E41}" dt="2026-09-16T06:52:34.538" v="3211"/>
          <ac:spMkLst>
            <pc:docMk/>
            <pc:sldMk cId="230156872" sldId="293"/>
            <ac:spMk id="4" creationId="{22644604-D0F7-E743-6E10-0BD8F5039476}"/>
          </ac:spMkLst>
        </pc:spChg>
        <pc:spChg chg="del">
          <ac:chgData name="Teea Mäkinen" userId="62331092-9d66-49e8-971b-ba4f0b4574a1" providerId="ADAL" clId="{682C4DA8-C431-4D1B-8C34-8669083E7E41}" dt="2026-09-16T06:52:41.922" v="3213" actId="478"/>
          <ac:spMkLst>
            <pc:docMk/>
            <pc:sldMk cId="230156872" sldId="293"/>
            <ac:spMk id="5" creationId="{F699E3E2-302B-E241-8649-EC855D530A96}"/>
          </ac:spMkLst>
        </pc:spChg>
        <pc:spChg chg="del">
          <ac:chgData name="Teea Mäkinen" userId="62331092-9d66-49e8-971b-ba4f0b4574a1" providerId="ADAL" clId="{682C4DA8-C431-4D1B-8C34-8669083E7E41}" dt="2026-09-16T06:52:43.255" v="3214" actId="478"/>
          <ac:spMkLst>
            <pc:docMk/>
            <pc:sldMk cId="230156872" sldId="293"/>
            <ac:spMk id="6" creationId="{0FB58571-91EF-ECAC-25AB-723602E681FB}"/>
          </ac:spMkLst>
        </pc:spChg>
        <pc:spChg chg="add mod">
          <ac:chgData name="Teea Mäkinen" userId="62331092-9d66-49e8-971b-ba4f0b4574a1" providerId="ADAL" clId="{682C4DA8-C431-4D1B-8C34-8669083E7E41}" dt="2026-09-16T06:47:59.873" v="3171" actId="20577"/>
          <ac:spMkLst>
            <pc:docMk/>
            <pc:sldMk cId="230156872" sldId="293"/>
            <ac:spMk id="8" creationId="{44616CFE-D107-2C89-0980-647E1485B0BE}"/>
          </ac:spMkLst>
        </pc:spChg>
        <pc:picChg chg="del mod">
          <ac:chgData name="Teea Mäkinen" userId="62331092-9d66-49e8-971b-ba4f0b4574a1" providerId="ADAL" clId="{682C4DA8-C431-4D1B-8C34-8669083E7E41}" dt="2026-09-16T06:52:32.747" v="3210" actId="21"/>
          <ac:picMkLst>
            <pc:docMk/>
            <pc:sldMk cId="230156872" sldId="293"/>
            <ac:picMk id="7" creationId="{12A60430-7E4A-55EB-DF49-8C908389DC07}"/>
          </ac:picMkLst>
        </pc:picChg>
        <pc:picChg chg="add mod">
          <ac:chgData name="Teea Mäkinen" userId="62331092-9d66-49e8-971b-ba4f0b4574a1" providerId="ADAL" clId="{682C4DA8-C431-4D1B-8C34-8669083E7E41}" dt="2026-09-16T06:52:47.727" v="3216" actId="14100"/>
          <ac:picMkLst>
            <pc:docMk/>
            <pc:sldMk cId="230156872" sldId="293"/>
            <ac:picMk id="9" creationId="{12A60430-7E4A-55EB-DF49-8C908389DC07}"/>
          </ac:picMkLst>
        </pc:picChg>
      </pc:sldChg>
      <pc:sldChg chg="del">
        <pc:chgData name="Teea Mäkinen" userId="62331092-9d66-49e8-971b-ba4f0b4574a1" providerId="ADAL" clId="{682C4DA8-C431-4D1B-8C34-8669083E7E41}" dt="2026-09-15T10:16:16.602" v="2639" actId="2696"/>
        <pc:sldMkLst>
          <pc:docMk/>
          <pc:sldMk cId="571183919" sldId="294"/>
        </pc:sldMkLst>
      </pc:sldChg>
      <pc:sldChg chg="modSp mod">
        <pc:chgData name="Teea Mäkinen" userId="62331092-9d66-49e8-971b-ba4f0b4574a1" providerId="ADAL" clId="{682C4DA8-C431-4D1B-8C34-8669083E7E41}" dt="2026-09-15T09:19:55.355" v="2141" actId="962"/>
        <pc:sldMkLst>
          <pc:docMk/>
          <pc:sldMk cId="4265211404" sldId="556"/>
        </pc:sldMkLst>
        <pc:spChg chg="mod">
          <ac:chgData name="Teea Mäkinen" userId="62331092-9d66-49e8-971b-ba4f0b4574a1" providerId="ADAL" clId="{682C4DA8-C431-4D1B-8C34-8669083E7E41}" dt="2026-09-15T09:19:55.355" v="2141" actId="962"/>
          <ac:spMkLst>
            <pc:docMk/>
            <pc:sldMk cId="4265211404" sldId="556"/>
            <ac:spMk id="8" creationId="{9D401A80-0EBD-BAED-B243-B8C7F1DDC515}"/>
          </ac:spMkLst>
        </pc:spChg>
        <pc:picChg chg="mod">
          <ac:chgData name="Teea Mäkinen" userId="62331092-9d66-49e8-971b-ba4f0b4574a1" providerId="ADAL" clId="{682C4DA8-C431-4D1B-8C34-8669083E7E41}" dt="2026-09-04T06:45:54.329" v="720" actId="962"/>
          <ac:picMkLst>
            <pc:docMk/>
            <pc:sldMk cId="4265211404" sldId="556"/>
            <ac:picMk id="7" creationId="{398DADC8-5694-C314-D6D4-4D5CE9C03372}"/>
          </ac:picMkLst>
        </pc:picChg>
      </pc:sldChg>
      <pc:sldChg chg="modSp mod">
        <pc:chgData name="Teea Mäkinen" userId="62331092-9d66-49e8-971b-ba4f0b4574a1" providerId="ADAL" clId="{682C4DA8-C431-4D1B-8C34-8669083E7E41}" dt="2026-09-15T09:19:51.614" v="2137" actId="962"/>
        <pc:sldMkLst>
          <pc:docMk/>
          <pc:sldMk cId="2014265918" sldId="557"/>
        </pc:sldMkLst>
        <pc:spChg chg="mod">
          <ac:chgData name="Teea Mäkinen" userId="62331092-9d66-49e8-971b-ba4f0b4574a1" providerId="ADAL" clId="{682C4DA8-C431-4D1B-8C34-8669083E7E41}" dt="2026-09-15T09:19:51.614" v="2137" actId="962"/>
          <ac:spMkLst>
            <pc:docMk/>
            <pc:sldMk cId="2014265918" sldId="557"/>
            <ac:spMk id="4" creationId="{6946DB45-69F0-B4BA-47F7-914B008748BE}"/>
          </ac:spMkLst>
        </pc:spChg>
        <pc:picChg chg="mod">
          <ac:chgData name="Teea Mäkinen" userId="62331092-9d66-49e8-971b-ba4f0b4574a1" providerId="ADAL" clId="{682C4DA8-C431-4D1B-8C34-8669083E7E41}" dt="2026-09-04T06:44:39.319" v="308" actId="962"/>
          <ac:picMkLst>
            <pc:docMk/>
            <pc:sldMk cId="2014265918" sldId="557"/>
            <ac:picMk id="5" creationId="{E84EFDDC-0425-92D0-47D6-D864EF9C219F}"/>
          </ac:picMkLst>
        </pc:picChg>
      </pc:sldChg>
      <pc:sldChg chg="modSp mod">
        <pc:chgData name="Teea Mäkinen" userId="62331092-9d66-49e8-971b-ba4f0b4574a1" providerId="ADAL" clId="{682C4DA8-C431-4D1B-8C34-8669083E7E41}" dt="2026-09-16T06:50:14.198" v="3185" actId="20577"/>
        <pc:sldMkLst>
          <pc:docMk/>
          <pc:sldMk cId="1339163630" sldId="558"/>
        </pc:sldMkLst>
        <pc:spChg chg="mod">
          <ac:chgData name="Teea Mäkinen" userId="62331092-9d66-49e8-971b-ba4f0b4574a1" providerId="ADAL" clId="{682C4DA8-C431-4D1B-8C34-8669083E7E41}" dt="2026-09-16T06:50:14.198" v="3185" actId="20577"/>
          <ac:spMkLst>
            <pc:docMk/>
            <pc:sldMk cId="1339163630" sldId="558"/>
            <ac:spMk id="2" creationId="{9C81B0EE-9B44-BA57-9FD9-5BE927AD678B}"/>
          </ac:spMkLst>
        </pc:spChg>
        <pc:picChg chg="mod">
          <ac:chgData name="Teea Mäkinen" userId="62331092-9d66-49e8-971b-ba4f0b4574a1" providerId="ADAL" clId="{682C4DA8-C431-4D1B-8C34-8669083E7E41}" dt="2026-09-16T06:49:55.122" v="3174" actId="962"/>
          <ac:picMkLst>
            <pc:docMk/>
            <pc:sldMk cId="1339163630" sldId="558"/>
            <ac:picMk id="3" creationId="{112CAB4C-B3AD-9A83-1099-49AA35ACA51E}"/>
          </ac:picMkLst>
        </pc:picChg>
        <pc:picChg chg="mod">
          <ac:chgData name="Teea Mäkinen" userId="62331092-9d66-49e8-971b-ba4f0b4574a1" providerId="ADAL" clId="{682C4DA8-C431-4D1B-8C34-8669083E7E41}" dt="2026-09-16T06:49:55.968" v="3175" actId="962"/>
          <ac:picMkLst>
            <pc:docMk/>
            <pc:sldMk cId="1339163630" sldId="558"/>
            <ac:picMk id="4" creationId="{37BFFFEC-0B51-C574-CF7D-CAC353BBC8EF}"/>
          </ac:picMkLst>
        </pc:picChg>
        <pc:picChg chg="mod">
          <ac:chgData name="Teea Mäkinen" userId="62331092-9d66-49e8-971b-ba4f0b4574a1" providerId="ADAL" clId="{682C4DA8-C431-4D1B-8C34-8669083E7E41}" dt="2026-09-16T06:49:56.699" v="3176" actId="962"/>
          <ac:picMkLst>
            <pc:docMk/>
            <pc:sldMk cId="1339163630" sldId="558"/>
            <ac:picMk id="5" creationId="{879DF72F-3F6E-71A0-6A63-4017C9C44F4A}"/>
          </ac:picMkLst>
        </pc:picChg>
        <pc:picChg chg="mod">
          <ac:chgData name="Teea Mäkinen" userId="62331092-9d66-49e8-971b-ba4f0b4574a1" providerId="ADAL" clId="{682C4DA8-C431-4D1B-8C34-8669083E7E41}" dt="2026-09-16T06:49:57.385" v="3177" actId="962"/>
          <ac:picMkLst>
            <pc:docMk/>
            <pc:sldMk cId="1339163630" sldId="558"/>
            <ac:picMk id="6" creationId="{BC9F2511-3644-02C2-63D2-A60B1FF05136}"/>
          </ac:picMkLst>
        </pc:picChg>
        <pc:picChg chg="mod">
          <ac:chgData name="Teea Mäkinen" userId="62331092-9d66-49e8-971b-ba4f0b4574a1" providerId="ADAL" clId="{682C4DA8-C431-4D1B-8C34-8669083E7E41}" dt="2026-09-16T06:49:58.201" v="3178" actId="962"/>
          <ac:picMkLst>
            <pc:docMk/>
            <pc:sldMk cId="1339163630" sldId="558"/>
            <ac:picMk id="7" creationId="{758A200C-2252-DFF8-9191-80491099A9FA}"/>
          </ac:picMkLst>
        </pc:picChg>
        <pc:picChg chg="mod">
          <ac:chgData name="Teea Mäkinen" userId="62331092-9d66-49e8-971b-ba4f0b4574a1" providerId="ADAL" clId="{682C4DA8-C431-4D1B-8C34-8669083E7E41}" dt="2026-09-16T06:49:59.376" v="3179" actId="962"/>
          <ac:picMkLst>
            <pc:docMk/>
            <pc:sldMk cId="1339163630" sldId="558"/>
            <ac:picMk id="8" creationId="{3615E85B-03EB-4F65-DE55-EF690930A80B}"/>
          </ac:picMkLst>
        </pc:picChg>
        <pc:picChg chg="mod">
          <ac:chgData name="Teea Mäkinen" userId="62331092-9d66-49e8-971b-ba4f0b4574a1" providerId="ADAL" clId="{682C4DA8-C431-4D1B-8C34-8669083E7E41}" dt="2026-09-15T09:19:48.966" v="2136" actId="962"/>
          <ac:picMkLst>
            <pc:docMk/>
            <pc:sldMk cId="1339163630" sldId="558"/>
            <ac:picMk id="10" creationId="{60B41276-F97A-D5FC-3BB7-66E172B743EF}"/>
          </ac:picMkLst>
        </pc:picChg>
        <pc:picChg chg="mod">
          <ac:chgData name="Teea Mäkinen" userId="62331092-9d66-49e8-971b-ba4f0b4574a1" providerId="ADAL" clId="{682C4DA8-C431-4D1B-8C34-8669083E7E41}" dt="2026-09-16T06:50:00.513" v="3180" actId="962"/>
          <ac:picMkLst>
            <pc:docMk/>
            <pc:sldMk cId="1339163630" sldId="558"/>
            <ac:picMk id="11" creationId="{0E71DFEA-110E-E048-BC12-2B2B7F761339}"/>
          </ac:picMkLst>
        </pc:picChg>
        <pc:picChg chg="mod">
          <ac:chgData name="Teea Mäkinen" userId="62331092-9d66-49e8-971b-ba4f0b4574a1" providerId="ADAL" clId="{682C4DA8-C431-4D1B-8C34-8669083E7E41}" dt="2026-09-16T06:50:01.130" v="3181" actId="962"/>
          <ac:picMkLst>
            <pc:docMk/>
            <pc:sldMk cId="1339163630" sldId="558"/>
            <ac:picMk id="12" creationId="{093CE061-CC41-2A10-2AD3-6BE98D970C5E}"/>
          </ac:picMkLst>
        </pc:picChg>
        <pc:picChg chg="mod">
          <ac:chgData name="Teea Mäkinen" userId="62331092-9d66-49e8-971b-ba4f0b4574a1" providerId="ADAL" clId="{682C4DA8-C431-4D1B-8C34-8669083E7E41}" dt="2026-09-16T06:50:02.280" v="3182" actId="962"/>
          <ac:picMkLst>
            <pc:docMk/>
            <pc:sldMk cId="1339163630" sldId="558"/>
            <ac:picMk id="13" creationId="{D54CFAA3-8682-EE70-C84F-0B23D0C10B48}"/>
          </ac:picMkLst>
        </pc:picChg>
        <pc:picChg chg="mod">
          <ac:chgData name="Teea Mäkinen" userId="62331092-9d66-49e8-971b-ba4f0b4574a1" providerId="ADAL" clId="{682C4DA8-C431-4D1B-8C34-8669083E7E41}" dt="2026-09-16T06:50:03.409" v="3183" actId="962"/>
          <ac:picMkLst>
            <pc:docMk/>
            <pc:sldMk cId="1339163630" sldId="558"/>
            <ac:picMk id="14" creationId="{6B967E96-E938-296F-DAAD-F4B42EBD7CC4}"/>
          </ac:picMkLst>
        </pc:picChg>
      </pc:sldChg>
      <pc:sldChg chg="modSp mod">
        <pc:chgData name="Teea Mäkinen" userId="62331092-9d66-49e8-971b-ba4f0b4574a1" providerId="ADAL" clId="{682C4DA8-C431-4D1B-8C34-8669083E7E41}" dt="2026-09-04T06:43:59.179" v="304" actId="962"/>
        <pc:sldMkLst>
          <pc:docMk/>
          <pc:sldMk cId="449571697" sldId="559"/>
        </pc:sldMkLst>
        <pc:picChg chg="mod">
          <ac:chgData name="Teea Mäkinen" userId="62331092-9d66-49e8-971b-ba4f0b4574a1" providerId="ADAL" clId="{682C4DA8-C431-4D1B-8C34-8669083E7E41}" dt="2026-09-04T06:43:54.742" v="302" actId="962"/>
          <ac:picMkLst>
            <pc:docMk/>
            <pc:sldMk cId="449571697" sldId="559"/>
            <ac:picMk id="5" creationId="{AB014C1E-FFB8-D20A-D7B9-376104C07628}"/>
          </ac:picMkLst>
        </pc:picChg>
        <pc:picChg chg="mod">
          <ac:chgData name="Teea Mäkinen" userId="62331092-9d66-49e8-971b-ba4f0b4574a1" providerId="ADAL" clId="{682C4DA8-C431-4D1B-8C34-8669083E7E41}" dt="2026-09-04T06:43:57.341" v="303" actId="962"/>
          <ac:picMkLst>
            <pc:docMk/>
            <pc:sldMk cId="449571697" sldId="559"/>
            <ac:picMk id="7" creationId="{2463B8EA-00E3-7355-64BF-BA78CBF10C0A}"/>
          </ac:picMkLst>
        </pc:picChg>
        <pc:picChg chg="mod">
          <ac:chgData name="Teea Mäkinen" userId="62331092-9d66-49e8-971b-ba4f0b4574a1" providerId="ADAL" clId="{682C4DA8-C431-4D1B-8C34-8669083E7E41}" dt="2026-09-04T06:43:59.179" v="304" actId="962"/>
          <ac:picMkLst>
            <pc:docMk/>
            <pc:sldMk cId="449571697" sldId="559"/>
            <ac:picMk id="11" creationId="{D48B4D1B-8250-D2DB-3C2C-5625D64D8D48}"/>
          </ac:picMkLst>
        </pc:picChg>
      </pc:sldChg>
      <pc:sldChg chg="addSp delSp modSp mod chgLayout">
        <pc:chgData name="Teea Mäkinen" userId="62331092-9d66-49e8-971b-ba4f0b4574a1" providerId="ADAL" clId="{682C4DA8-C431-4D1B-8C34-8669083E7E41}" dt="2026-09-15T09:50:28.036" v="2303" actId="478"/>
        <pc:sldMkLst>
          <pc:docMk/>
          <pc:sldMk cId="1750786163" sldId="561"/>
        </pc:sldMkLst>
        <pc:spChg chg="mod ord">
          <ac:chgData name="Teea Mäkinen" userId="62331092-9d66-49e8-971b-ba4f0b4574a1" providerId="ADAL" clId="{682C4DA8-C431-4D1B-8C34-8669083E7E41}" dt="2026-09-15T09:29:17.795" v="2211" actId="700"/>
          <ac:spMkLst>
            <pc:docMk/>
            <pc:sldMk cId="1750786163" sldId="561"/>
            <ac:spMk id="2" creationId="{F9AC4AC4-5B5C-79DD-9C53-49F87E0E9657}"/>
          </ac:spMkLst>
        </pc:spChg>
        <pc:spChg chg="add del mod ord">
          <ac:chgData name="Teea Mäkinen" userId="62331092-9d66-49e8-971b-ba4f0b4574a1" providerId="ADAL" clId="{682C4DA8-C431-4D1B-8C34-8669083E7E41}" dt="2026-09-15T09:29:17.795" v="2211" actId="700"/>
          <ac:spMkLst>
            <pc:docMk/>
            <pc:sldMk cId="1750786163" sldId="561"/>
            <ac:spMk id="9" creationId="{03B49ECB-E17C-F8AD-8A34-6D04A662FA2B}"/>
          </ac:spMkLst>
        </pc:spChg>
        <pc:spChg chg="add del mod ord">
          <ac:chgData name="Teea Mäkinen" userId="62331092-9d66-49e8-971b-ba4f0b4574a1" providerId="ADAL" clId="{682C4DA8-C431-4D1B-8C34-8669083E7E41}" dt="2026-09-15T09:29:17.795" v="2211" actId="700"/>
          <ac:spMkLst>
            <pc:docMk/>
            <pc:sldMk cId="1750786163" sldId="561"/>
            <ac:spMk id="10" creationId="{7EC87EC4-20C3-B6D6-8692-F41F4AA6AC62}"/>
          </ac:spMkLst>
        </pc:spChg>
        <pc:picChg chg="del">
          <ac:chgData name="Teea Mäkinen" userId="62331092-9d66-49e8-971b-ba4f0b4574a1" providerId="ADAL" clId="{682C4DA8-C431-4D1B-8C34-8669083E7E41}" dt="2026-09-15T09:50:25.019" v="2300" actId="478"/>
          <ac:picMkLst>
            <pc:docMk/>
            <pc:sldMk cId="1750786163" sldId="561"/>
            <ac:picMk id="3" creationId="{B93DA63C-57E3-BCDA-BC4D-82FF5179A314}"/>
          </ac:picMkLst>
        </pc:picChg>
        <pc:picChg chg="del">
          <ac:chgData name="Teea Mäkinen" userId="62331092-9d66-49e8-971b-ba4f0b4574a1" providerId="ADAL" clId="{682C4DA8-C431-4D1B-8C34-8669083E7E41}" dt="2026-09-15T09:50:20.925" v="2295" actId="478"/>
          <ac:picMkLst>
            <pc:docMk/>
            <pc:sldMk cId="1750786163" sldId="561"/>
            <ac:picMk id="4" creationId="{4BE352B5-E4C8-494C-851D-F3F5F63EEDB1}"/>
          </ac:picMkLst>
        </pc:picChg>
        <pc:picChg chg="del">
          <ac:chgData name="Teea Mäkinen" userId="62331092-9d66-49e8-971b-ba4f0b4574a1" providerId="ADAL" clId="{682C4DA8-C431-4D1B-8C34-8669083E7E41}" dt="2026-09-15T09:50:23.376" v="2298" actId="478"/>
          <ac:picMkLst>
            <pc:docMk/>
            <pc:sldMk cId="1750786163" sldId="561"/>
            <ac:picMk id="5" creationId="{836B89B3-9E1B-BE82-DF7B-20B37B10BCD2}"/>
          </ac:picMkLst>
        </pc:picChg>
        <pc:picChg chg="del">
          <ac:chgData name="Teea Mäkinen" userId="62331092-9d66-49e8-971b-ba4f0b4574a1" providerId="ADAL" clId="{682C4DA8-C431-4D1B-8C34-8669083E7E41}" dt="2026-09-15T09:50:24.074" v="2299" actId="478"/>
          <ac:picMkLst>
            <pc:docMk/>
            <pc:sldMk cId="1750786163" sldId="561"/>
            <ac:picMk id="6" creationId="{E7234DBF-D640-1036-E803-80A6F5D05271}"/>
          </ac:picMkLst>
        </pc:picChg>
        <pc:picChg chg="del">
          <ac:chgData name="Teea Mäkinen" userId="62331092-9d66-49e8-971b-ba4f0b4574a1" providerId="ADAL" clId="{682C4DA8-C431-4D1B-8C34-8669083E7E41}" dt="2026-09-15T09:50:27.202" v="2302" actId="478"/>
          <ac:picMkLst>
            <pc:docMk/>
            <pc:sldMk cId="1750786163" sldId="561"/>
            <ac:picMk id="7" creationId="{86AD5B4E-514B-E7FD-42BE-BB3C2B292B32}"/>
          </ac:picMkLst>
        </pc:picChg>
        <pc:picChg chg="del">
          <ac:chgData name="Teea Mäkinen" userId="62331092-9d66-49e8-971b-ba4f0b4574a1" providerId="ADAL" clId="{682C4DA8-C431-4D1B-8C34-8669083E7E41}" dt="2026-09-15T09:50:25.694" v="2301" actId="478"/>
          <ac:picMkLst>
            <pc:docMk/>
            <pc:sldMk cId="1750786163" sldId="561"/>
            <ac:picMk id="8" creationId="{FA654070-526A-A789-BAC2-59BA8C70BEC3}"/>
          </ac:picMkLst>
        </pc:picChg>
        <pc:picChg chg="del">
          <ac:chgData name="Teea Mäkinen" userId="62331092-9d66-49e8-971b-ba4f0b4574a1" providerId="ADAL" clId="{682C4DA8-C431-4D1B-8C34-8669083E7E41}" dt="2026-09-15T09:50:22.656" v="2297" actId="478"/>
          <ac:picMkLst>
            <pc:docMk/>
            <pc:sldMk cId="1750786163" sldId="561"/>
            <ac:picMk id="11" creationId="{449553AA-463F-7DA8-D788-9F8F12050109}"/>
          </ac:picMkLst>
        </pc:picChg>
        <pc:picChg chg="del">
          <ac:chgData name="Teea Mäkinen" userId="62331092-9d66-49e8-971b-ba4f0b4574a1" providerId="ADAL" clId="{682C4DA8-C431-4D1B-8C34-8669083E7E41}" dt="2026-09-15T09:50:20.205" v="2294" actId="478"/>
          <ac:picMkLst>
            <pc:docMk/>
            <pc:sldMk cId="1750786163" sldId="561"/>
            <ac:picMk id="12" creationId="{818FF60B-4A5E-7D7D-D242-BD4C4F3A2954}"/>
          </ac:picMkLst>
        </pc:picChg>
        <pc:picChg chg="del">
          <ac:chgData name="Teea Mäkinen" userId="62331092-9d66-49e8-971b-ba4f0b4574a1" providerId="ADAL" clId="{682C4DA8-C431-4D1B-8C34-8669083E7E41}" dt="2026-09-15T09:50:21.937" v="2296" actId="478"/>
          <ac:picMkLst>
            <pc:docMk/>
            <pc:sldMk cId="1750786163" sldId="561"/>
            <ac:picMk id="13" creationId="{4B5E8607-DE68-1154-B90D-89937E8CB20C}"/>
          </ac:picMkLst>
        </pc:picChg>
        <pc:picChg chg="del">
          <ac:chgData name="Teea Mäkinen" userId="62331092-9d66-49e8-971b-ba4f0b4574a1" providerId="ADAL" clId="{682C4DA8-C431-4D1B-8C34-8669083E7E41}" dt="2026-09-15T09:50:28.036" v="2303" actId="478"/>
          <ac:picMkLst>
            <pc:docMk/>
            <pc:sldMk cId="1750786163" sldId="561"/>
            <ac:picMk id="14" creationId="{02B80305-BC27-3572-24D3-272FB539C6E9}"/>
          </ac:picMkLst>
        </pc:picChg>
        <pc:picChg chg="mod">
          <ac:chgData name="Teea Mäkinen" userId="62331092-9d66-49e8-971b-ba4f0b4574a1" providerId="ADAL" clId="{682C4DA8-C431-4D1B-8C34-8669083E7E41}" dt="2026-09-04T06:44:05.939" v="305" actId="962"/>
          <ac:picMkLst>
            <pc:docMk/>
            <pc:sldMk cId="1750786163" sldId="561"/>
            <ac:picMk id="18" creationId="{A285F951-BD60-207B-3102-D9B102CB5DD6}"/>
          </ac:picMkLst>
        </pc:picChg>
      </pc:sldChg>
      <pc:sldChg chg="delSp modSp mod">
        <pc:chgData name="Teea Mäkinen" userId="62331092-9d66-49e8-971b-ba4f0b4574a1" providerId="ADAL" clId="{682C4DA8-C431-4D1B-8C34-8669083E7E41}" dt="2026-09-15T09:50:46.345" v="2313" actId="478"/>
        <pc:sldMkLst>
          <pc:docMk/>
          <pc:sldMk cId="827858883" sldId="563"/>
        </pc:sldMkLst>
        <pc:picChg chg="del">
          <ac:chgData name="Teea Mäkinen" userId="62331092-9d66-49e8-971b-ba4f0b4574a1" providerId="ADAL" clId="{682C4DA8-C431-4D1B-8C34-8669083E7E41}" dt="2026-09-15T09:50:46.345" v="2313" actId="478"/>
          <ac:picMkLst>
            <pc:docMk/>
            <pc:sldMk cId="827858883" sldId="563"/>
            <ac:picMk id="3" creationId="{26EB5249-1284-2BD4-091E-D549A9E97EE5}"/>
          </ac:picMkLst>
        </pc:picChg>
        <pc:picChg chg="del">
          <ac:chgData name="Teea Mäkinen" userId="62331092-9d66-49e8-971b-ba4f0b4574a1" providerId="ADAL" clId="{682C4DA8-C431-4D1B-8C34-8669083E7E41}" dt="2026-09-15T09:50:36.406" v="2307" actId="478"/>
          <ac:picMkLst>
            <pc:docMk/>
            <pc:sldMk cId="827858883" sldId="563"/>
            <ac:picMk id="4" creationId="{01AD2A83-F098-C28B-5D99-95ABD541F0F4}"/>
          </ac:picMkLst>
        </pc:picChg>
        <pc:picChg chg="del">
          <ac:chgData name="Teea Mäkinen" userId="62331092-9d66-49e8-971b-ba4f0b4574a1" providerId="ADAL" clId="{682C4DA8-C431-4D1B-8C34-8669083E7E41}" dt="2026-09-15T09:50:43.352" v="2312" actId="478"/>
          <ac:picMkLst>
            <pc:docMk/>
            <pc:sldMk cId="827858883" sldId="563"/>
            <ac:picMk id="5" creationId="{1C4CB346-D83D-DF5B-42DA-874A15D57719}"/>
          </ac:picMkLst>
        </pc:picChg>
        <pc:picChg chg="del">
          <ac:chgData name="Teea Mäkinen" userId="62331092-9d66-49e8-971b-ba4f0b4574a1" providerId="ADAL" clId="{682C4DA8-C431-4D1B-8C34-8669083E7E41}" dt="2026-09-15T09:50:40.702" v="2311" actId="478"/>
          <ac:picMkLst>
            <pc:docMk/>
            <pc:sldMk cId="827858883" sldId="563"/>
            <ac:picMk id="6" creationId="{1F9E6A74-626D-0009-9D7D-D0B4D548A743}"/>
          </ac:picMkLst>
        </pc:picChg>
        <pc:picChg chg="del">
          <ac:chgData name="Teea Mäkinen" userId="62331092-9d66-49e8-971b-ba4f0b4574a1" providerId="ADAL" clId="{682C4DA8-C431-4D1B-8C34-8669083E7E41}" dt="2026-09-15T09:50:37.035" v="2308" actId="478"/>
          <ac:picMkLst>
            <pc:docMk/>
            <pc:sldMk cId="827858883" sldId="563"/>
            <ac:picMk id="7" creationId="{C1F71E29-29FF-3B39-5BA7-FDBC47205EBE}"/>
          </ac:picMkLst>
        </pc:picChg>
        <pc:picChg chg="del">
          <ac:chgData name="Teea Mäkinen" userId="62331092-9d66-49e8-971b-ba4f0b4574a1" providerId="ADAL" clId="{682C4DA8-C431-4D1B-8C34-8669083E7E41}" dt="2026-09-15T09:50:39.869" v="2310" actId="478"/>
          <ac:picMkLst>
            <pc:docMk/>
            <pc:sldMk cId="827858883" sldId="563"/>
            <ac:picMk id="8" creationId="{60A9198A-EC9F-D504-2B3F-B6DB5A52852C}"/>
          </ac:picMkLst>
        </pc:picChg>
        <pc:picChg chg="del">
          <ac:chgData name="Teea Mäkinen" userId="62331092-9d66-49e8-971b-ba4f0b4574a1" providerId="ADAL" clId="{682C4DA8-C431-4D1B-8C34-8669083E7E41}" dt="2026-09-15T09:50:34.379" v="2305" actId="478"/>
          <ac:picMkLst>
            <pc:docMk/>
            <pc:sldMk cId="827858883" sldId="563"/>
            <ac:picMk id="11" creationId="{DD0F4208-9789-72B7-7DEE-D155D07E4938}"/>
          </ac:picMkLst>
        </pc:picChg>
        <pc:picChg chg="del">
          <ac:chgData name="Teea Mäkinen" userId="62331092-9d66-49e8-971b-ba4f0b4574a1" providerId="ADAL" clId="{682C4DA8-C431-4D1B-8C34-8669083E7E41}" dt="2026-09-15T09:50:35.258" v="2306" actId="478"/>
          <ac:picMkLst>
            <pc:docMk/>
            <pc:sldMk cId="827858883" sldId="563"/>
            <ac:picMk id="12" creationId="{FCFC4B02-0B0A-DF1F-76CB-43D0D4383F21}"/>
          </ac:picMkLst>
        </pc:picChg>
        <pc:picChg chg="del">
          <ac:chgData name="Teea Mäkinen" userId="62331092-9d66-49e8-971b-ba4f0b4574a1" providerId="ADAL" clId="{682C4DA8-C431-4D1B-8C34-8669083E7E41}" dt="2026-09-15T09:50:33.768" v="2304" actId="478"/>
          <ac:picMkLst>
            <pc:docMk/>
            <pc:sldMk cId="827858883" sldId="563"/>
            <ac:picMk id="13" creationId="{447FFC57-F809-804C-D178-65EBEB1BFE23}"/>
          </ac:picMkLst>
        </pc:picChg>
        <pc:picChg chg="del">
          <ac:chgData name="Teea Mäkinen" userId="62331092-9d66-49e8-971b-ba4f0b4574a1" providerId="ADAL" clId="{682C4DA8-C431-4D1B-8C34-8669083E7E41}" dt="2026-09-15T09:50:39.037" v="2309" actId="478"/>
          <ac:picMkLst>
            <pc:docMk/>
            <pc:sldMk cId="827858883" sldId="563"/>
            <ac:picMk id="14" creationId="{32E79439-BB20-E5D6-20F4-6015835E3379}"/>
          </ac:picMkLst>
        </pc:picChg>
        <pc:picChg chg="mod">
          <ac:chgData name="Teea Mäkinen" userId="62331092-9d66-49e8-971b-ba4f0b4574a1" providerId="ADAL" clId="{682C4DA8-C431-4D1B-8C34-8669083E7E41}" dt="2026-09-04T06:44:27.302" v="306" actId="962"/>
          <ac:picMkLst>
            <pc:docMk/>
            <pc:sldMk cId="827858883" sldId="563"/>
            <ac:picMk id="18" creationId="{27E55AE1-CBF5-712F-D359-E8F869CDF088}"/>
          </ac:picMkLst>
        </pc:picChg>
      </pc:sldChg>
      <pc:sldChg chg="delSp modSp mod">
        <pc:chgData name="Teea Mäkinen" userId="62331092-9d66-49e8-971b-ba4f0b4574a1" providerId="ADAL" clId="{682C4DA8-C431-4D1B-8C34-8669083E7E41}" dt="2026-09-16T06:50:58.782" v="3200"/>
        <pc:sldMkLst>
          <pc:docMk/>
          <pc:sldMk cId="4165947455" sldId="564"/>
        </pc:sldMkLst>
        <pc:spChg chg="mod">
          <ac:chgData name="Teea Mäkinen" userId="62331092-9d66-49e8-971b-ba4f0b4574a1" providerId="ADAL" clId="{682C4DA8-C431-4D1B-8C34-8669083E7E41}" dt="2026-09-16T06:50:58.782" v="3200"/>
          <ac:spMkLst>
            <pc:docMk/>
            <pc:sldMk cId="4165947455" sldId="564"/>
            <ac:spMk id="2" creationId="{EE45C35C-5535-FECC-42DA-1B41C680689C}"/>
          </ac:spMkLst>
        </pc:spChg>
        <pc:spChg chg="mod">
          <ac:chgData name="Teea Mäkinen" userId="62331092-9d66-49e8-971b-ba4f0b4574a1" providerId="ADAL" clId="{682C4DA8-C431-4D1B-8C34-8669083E7E41}" dt="2026-09-16T06:50:49.831" v="3195" actId="962"/>
          <ac:spMkLst>
            <pc:docMk/>
            <pc:sldMk cId="4165947455" sldId="564"/>
            <ac:spMk id="3" creationId="{F26A670A-F80B-BB20-8651-6C47DE4AF8B2}"/>
          </ac:spMkLst>
        </pc:spChg>
        <pc:spChg chg="del mod">
          <ac:chgData name="Teea Mäkinen" userId="62331092-9d66-49e8-971b-ba4f0b4574a1" providerId="ADAL" clId="{682C4DA8-C431-4D1B-8C34-8669083E7E41}" dt="2026-09-16T06:50:38.511" v="3188" actId="478"/>
          <ac:spMkLst>
            <pc:docMk/>
            <pc:sldMk cId="4165947455" sldId="564"/>
            <ac:spMk id="4" creationId="{2803352D-6273-C0FB-05E1-29ABEA035766}"/>
          </ac:spMkLst>
        </pc:spChg>
        <pc:spChg chg="mod">
          <ac:chgData name="Teea Mäkinen" userId="62331092-9d66-49e8-971b-ba4f0b4574a1" providerId="ADAL" clId="{682C4DA8-C431-4D1B-8C34-8669083E7E41}" dt="2026-09-15T09:19:56.208" v="2142" actId="962"/>
          <ac:spMkLst>
            <pc:docMk/>
            <pc:sldMk cId="4165947455" sldId="564"/>
            <ac:spMk id="8" creationId="{809F581D-9136-74CF-8BF1-D6EBF76762EC}"/>
          </ac:spMkLst>
        </pc:spChg>
        <pc:picChg chg="mod">
          <ac:chgData name="Teea Mäkinen" userId="62331092-9d66-49e8-971b-ba4f0b4574a1" providerId="ADAL" clId="{682C4DA8-C431-4D1B-8C34-8669083E7E41}" dt="2026-09-16T06:50:50.620" v="3197" actId="962"/>
          <ac:picMkLst>
            <pc:docMk/>
            <pc:sldMk cId="4165947455" sldId="564"/>
            <ac:picMk id="7" creationId="{21FB0B42-AB37-8323-8764-379A99ADD109}"/>
          </ac:picMkLst>
        </pc:picChg>
      </pc:sldChg>
      <pc:sldChg chg="delSp modSp mod">
        <pc:chgData name="Teea Mäkinen" userId="62331092-9d66-49e8-971b-ba4f0b4574a1" providerId="ADAL" clId="{682C4DA8-C431-4D1B-8C34-8669083E7E41}" dt="2026-09-16T06:53:23.254" v="3221"/>
        <pc:sldMkLst>
          <pc:docMk/>
          <pc:sldMk cId="1202411524" sldId="565"/>
        </pc:sldMkLst>
        <pc:spChg chg="mod">
          <ac:chgData name="Teea Mäkinen" userId="62331092-9d66-49e8-971b-ba4f0b4574a1" providerId="ADAL" clId="{682C4DA8-C431-4D1B-8C34-8669083E7E41}" dt="2026-09-16T06:53:23.254" v="3221"/>
          <ac:spMkLst>
            <pc:docMk/>
            <pc:sldMk cId="1202411524" sldId="565"/>
            <ac:spMk id="2" creationId="{0BC55714-96E0-C347-451D-A41233FBED88}"/>
          </ac:spMkLst>
        </pc:spChg>
        <pc:spChg chg="del mod">
          <ac:chgData name="Teea Mäkinen" userId="62331092-9d66-49e8-971b-ba4f0b4574a1" providerId="ADAL" clId="{682C4DA8-C431-4D1B-8C34-8669083E7E41}" dt="2026-09-16T06:53:10.411" v="3218" actId="478"/>
          <ac:spMkLst>
            <pc:docMk/>
            <pc:sldMk cId="1202411524" sldId="565"/>
            <ac:spMk id="4" creationId="{60CBC9D8-0076-11E3-4976-3996669F1EBA}"/>
          </ac:spMkLst>
        </pc:spChg>
        <pc:spChg chg="mod">
          <ac:chgData name="Teea Mäkinen" userId="62331092-9d66-49e8-971b-ba4f0b4574a1" providerId="ADAL" clId="{682C4DA8-C431-4D1B-8C34-8669083E7E41}" dt="2026-09-15T09:20:08.664" v="2147" actId="962"/>
          <ac:spMkLst>
            <pc:docMk/>
            <pc:sldMk cId="1202411524" sldId="565"/>
            <ac:spMk id="8" creationId="{0D538FA9-03BD-6C81-FE2F-A2D45A373E69}"/>
          </ac:spMkLst>
        </pc:spChg>
        <pc:picChg chg="mod">
          <ac:chgData name="Teea Mäkinen" userId="62331092-9d66-49e8-971b-ba4f0b4574a1" providerId="ADAL" clId="{682C4DA8-C431-4D1B-8C34-8669083E7E41}" dt="2026-09-16T06:53:15.398" v="3220"/>
          <ac:picMkLst>
            <pc:docMk/>
            <pc:sldMk cId="1202411524" sldId="565"/>
            <ac:picMk id="7" creationId="{B692E8E2-6F65-740E-4F1C-17E4B8FE9D4E}"/>
          </ac:picMkLst>
        </pc:picChg>
      </pc:sldChg>
      <pc:sldChg chg="modSp mod">
        <pc:chgData name="Teea Mäkinen" userId="62331092-9d66-49e8-971b-ba4f0b4574a1" providerId="ADAL" clId="{682C4DA8-C431-4D1B-8C34-8669083E7E41}" dt="2026-09-15T09:20:09.375" v="2148" actId="962"/>
        <pc:sldMkLst>
          <pc:docMk/>
          <pc:sldMk cId="870729444" sldId="566"/>
        </pc:sldMkLst>
        <pc:spChg chg="mod">
          <ac:chgData name="Teea Mäkinen" userId="62331092-9d66-49e8-971b-ba4f0b4574a1" providerId="ADAL" clId="{682C4DA8-C431-4D1B-8C34-8669083E7E41}" dt="2026-09-15T09:20:09.375" v="2148" actId="962"/>
          <ac:spMkLst>
            <pc:docMk/>
            <pc:sldMk cId="870729444" sldId="566"/>
            <ac:spMk id="8" creationId="{41645E8C-0FA5-00B8-BD83-97FF754E9BAF}"/>
          </ac:spMkLst>
        </pc:spChg>
        <pc:picChg chg="mod">
          <ac:chgData name="Teea Mäkinen" userId="62331092-9d66-49e8-971b-ba4f0b4574a1" providerId="ADAL" clId="{682C4DA8-C431-4D1B-8C34-8669083E7E41}" dt="2026-09-04T06:50:24.648" v="1670" actId="962"/>
          <ac:picMkLst>
            <pc:docMk/>
            <pc:sldMk cId="870729444" sldId="566"/>
            <ac:picMk id="7" creationId="{DABF9D62-D975-747F-2BBE-EB2067C307F8}"/>
          </ac:picMkLst>
        </pc:picChg>
      </pc:sldChg>
      <pc:sldChg chg="modSp mod">
        <pc:chgData name="Teea Mäkinen" userId="62331092-9d66-49e8-971b-ba4f0b4574a1" providerId="ADAL" clId="{682C4DA8-C431-4D1B-8C34-8669083E7E41}" dt="2026-09-15T09:20:10.155" v="2149" actId="962"/>
        <pc:sldMkLst>
          <pc:docMk/>
          <pc:sldMk cId="2675339897" sldId="567"/>
        </pc:sldMkLst>
        <pc:spChg chg="mod">
          <ac:chgData name="Teea Mäkinen" userId="62331092-9d66-49e8-971b-ba4f0b4574a1" providerId="ADAL" clId="{682C4DA8-C431-4D1B-8C34-8669083E7E41}" dt="2026-09-15T09:20:10.155" v="2149" actId="962"/>
          <ac:spMkLst>
            <pc:docMk/>
            <pc:sldMk cId="2675339897" sldId="567"/>
            <ac:spMk id="8" creationId="{4A38A331-499E-090B-462F-8796A74C47DD}"/>
          </ac:spMkLst>
        </pc:spChg>
        <pc:picChg chg="mod">
          <ac:chgData name="Teea Mäkinen" userId="62331092-9d66-49e8-971b-ba4f0b4574a1" providerId="ADAL" clId="{682C4DA8-C431-4D1B-8C34-8669083E7E41}" dt="2026-09-04T06:50:44.357" v="1772" actId="962"/>
          <ac:picMkLst>
            <pc:docMk/>
            <pc:sldMk cId="2675339897" sldId="567"/>
            <ac:picMk id="7" creationId="{8A51A0C8-C9D7-B22E-94F6-D3F21D0EBD8C}"/>
          </ac:picMkLst>
        </pc:picChg>
      </pc:sldChg>
      <pc:sldChg chg="modSp mod">
        <pc:chgData name="Teea Mäkinen" userId="62331092-9d66-49e8-971b-ba4f0b4574a1" providerId="ADAL" clId="{682C4DA8-C431-4D1B-8C34-8669083E7E41}" dt="2026-09-15T09:20:10.946" v="2150" actId="962"/>
        <pc:sldMkLst>
          <pc:docMk/>
          <pc:sldMk cId="2537561802" sldId="568"/>
        </pc:sldMkLst>
        <pc:spChg chg="mod">
          <ac:chgData name="Teea Mäkinen" userId="62331092-9d66-49e8-971b-ba4f0b4574a1" providerId="ADAL" clId="{682C4DA8-C431-4D1B-8C34-8669083E7E41}" dt="2026-09-15T09:20:10.946" v="2150" actId="962"/>
          <ac:spMkLst>
            <pc:docMk/>
            <pc:sldMk cId="2537561802" sldId="568"/>
            <ac:spMk id="8" creationId="{480ED59F-D0AA-F838-D0C0-98E74DE38478}"/>
          </ac:spMkLst>
        </pc:spChg>
        <pc:picChg chg="mod">
          <ac:chgData name="Teea Mäkinen" userId="62331092-9d66-49e8-971b-ba4f0b4574a1" providerId="ADAL" clId="{682C4DA8-C431-4D1B-8C34-8669083E7E41}" dt="2026-09-04T06:51:02.448" v="1878" actId="962"/>
          <ac:picMkLst>
            <pc:docMk/>
            <pc:sldMk cId="2537561802" sldId="568"/>
            <ac:picMk id="7" creationId="{9B5259EB-0982-5BAE-B90C-FD818EF8BBBF}"/>
          </ac:picMkLst>
        </pc:picChg>
      </pc:sldChg>
      <pc:sldChg chg="modSp mod">
        <pc:chgData name="Teea Mäkinen" userId="62331092-9d66-49e8-971b-ba4f0b4574a1" providerId="ADAL" clId="{682C4DA8-C431-4D1B-8C34-8669083E7E41}" dt="2026-09-16T06:20:12.033" v="2765" actId="27636"/>
        <pc:sldMkLst>
          <pc:docMk/>
          <pc:sldMk cId="1592983271" sldId="569"/>
        </pc:sldMkLst>
        <pc:spChg chg="mod">
          <ac:chgData name="Teea Mäkinen" userId="62331092-9d66-49e8-971b-ba4f0b4574a1" providerId="ADAL" clId="{682C4DA8-C431-4D1B-8C34-8669083E7E41}" dt="2026-09-16T06:20:12.033" v="2765" actId="27636"/>
          <ac:spMkLst>
            <pc:docMk/>
            <pc:sldMk cId="1592983271" sldId="569"/>
            <ac:spMk id="3" creationId="{E7714D6D-3134-9F53-C88B-BDA5D469E9D1}"/>
          </ac:spMkLst>
        </pc:spChg>
        <pc:spChg chg="mod">
          <ac:chgData name="Teea Mäkinen" userId="62331092-9d66-49e8-971b-ba4f0b4574a1" providerId="ADAL" clId="{682C4DA8-C431-4D1B-8C34-8669083E7E41}" dt="2026-09-15T09:19:53.479" v="2139" actId="962"/>
          <ac:spMkLst>
            <pc:docMk/>
            <pc:sldMk cId="1592983271" sldId="569"/>
            <ac:spMk id="14" creationId="{B4725A9F-9457-DF56-7B48-0101BB571C18}"/>
          </ac:spMkLst>
        </pc:spChg>
        <pc:picChg chg="mod">
          <ac:chgData name="Teea Mäkinen" userId="62331092-9d66-49e8-971b-ba4f0b4574a1" providerId="ADAL" clId="{682C4DA8-C431-4D1B-8C34-8669083E7E41}" dt="2026-09-04T06:45:26.182" v="580" actId="962"/>
          <ac:picMkLst>
            <pc:docMk/>
            <pc:sldMk cId="1592983271" sldId="569"/>
            <ac:picMk id="9" creationId="{414FF8D2-2371-4845-BA49-1EB006D9A5E8}"/>
          </ac:picMkLst>
        </pc:picChg>
      </pc:sldChg>
      <pc:sldChg chg="delSp modSp del mod">
        <pc:chgData name="Teea Mäkinen" userId="62331092-9d66-49e8-971b-ba4f0b4574a1" providerId="ADAL" clId="{682C4DA8-C431-4D1B-8C34-8669083E7E41}" dt="2026-09-16T06:44:18.948" v="3103" actId="2696"/>
        <pc:sldMkLst>
          <pc:docMk/>
          <pc:sldMk cId="1798012801" sldId="570"/>
        </pc:sldMkLst>
        <pc:spChg chg="del">
          <ac:chgData name="Teea Mäkinen" userId="62331092-9d66-49e8-971b-ba4f0b4574a1" providerId="ADAL" clId="{682C4DA8-C431-4D1B-8C34-8669083E7E41}" dt="2026-09-16T06:38:58.003" v="2843" actId="478"/>
          <ac:spMkLst>
            <pc:docMk/>
            <pc:sldMk cId="1798012801" sldId="570"/>
            <ac:spMk id="7" creationId="{C4E24AEB-93BD-D954-F0EA-64C7AB18998C}"/>
          </ac:spMkLst>
        </pc:spChg>
        <pc:spChg chg="mod">
          <ac:chgData name="Teea Mäkinen" userId="62331092-9d66-49e8-971b-ba4f0b4574a1" providerId="ADAL" clId="{682C4DA8-C431-4D1B-8C34-8669083E7E41}" dt="2026-09-15T09:20:03.088" v="2144" actId="962"/>
          <ac:spMkLst>
            <pc:docMk/>
            <pc:sldMk cId="1798012801" sldId="570"/>
            <ac:spMk id="9" creationId="{4BF4CFAF-3DC3-FEE3-8014-98AB67600281}"/>
          </ac:spMkLst>
        </pc:spChg>
        <pc:picChg chg="mod">
          <ac:chgData name="Teea Mäkinen" userId="62331092-9d66-49e8-971b-ba4f0b4574a1" providerId="ADAL" clId="{682C4DA8-C431-4D1B-8C34-8669083E7E41}" dt="2026-09-16T06:39:07.415" v="2844" actId="1076"/>
          <ac:picMkLst>
            <pc:docMk/>
            <pc:sldMk cId="1798012801" sldId="570"/>
            <ac:picMk id="5" creationId="{2B0649FC-97EB-8C2A-A54D-E0213C8B4F92}"/>
          </ac:picMkLst>
        </pc:picChg>
      </pc:sldChg>
      <pc:sldChg chg="addSp delSp modSp new mod">
        <pc:chgData name="Teea Mäkinen" userId="62331092-9d66-49e8-971b-ba4f0b4574a1" providerId="ADAL" clId="{682C4DA8-C431-4D1B-8C34-8669083E7E41}" dt="2026-09-16T06:51:44.767" v="3203"/>
        <pc:sldMkLst>
          <pc:docMk/>
          <pc:sldMk cId="1120336419" sldId="571"/>
        </pc:sldMkLst>
        <pc:spChg chg="mod">
          <ac:chgData name="Teea Mäkinen" userId="62331092-9d66-49e8-971b-ba4f0b4574a1" providerId="ADAL" clId="{682C4DA8-C431-4D1B-8C34-8669083E7E41}" dt="2026-09-15T09:52:27.513" v="2320" actId="20577"/>
          <ac:spMkLst>
            <pc:docMk/>
            <pc:sldMk cId="1120336419" sldId="571"/>
            <ac:spMk id="2" creationId="{7D6D4C75-3963-8E90-4D86-24198F3C03F1}"/>
          </ac:spMkLst>
        </pc:spChg>
        <pc:spChg chg="mod">
          <ac:chgData name="Teea Mäkinen" userId="62331092-9d66-49e8-971b-ba4f0b4574a1" providerId="ADAL" clId="{682C4DA8-C431-4D1B-8C34-8669083E7E41}" dt="2026-09-15T10:12:44.192" v="2544" actId="1076"/>
          <ac:spMkLst>
            <pc:docMk/>
            <pc:sldMk cId="1120336419" sldId="571"/>
            <ac:spMk id="3" creationId="{37A49B7C-6717-03DA-E843-A0BDE82F6772}"/>
          </ac:spMkLst>
        </pc:spChg>
        <pc:spChg chg="del">
          <ac:chgData name="Teea Mäkinen" userId="62331092-9d66-49e8-971b-ba4f0b4574a1" providerId="ADAL" clId="{682C4DA8-C431-4D1B-8C34-8669083E7E41}" dt="2026-09-15T09:53:04.894" v="2343" actId="3680"/>
          <ac:spMkLst>
            <pc:docMk/>
            <pc:sldMk cId="1120336419" sldId="571"/>
            <ac:spMk id="4" creationId="{F8162AF7-A60A-341D-4D34-D15E5E8ECB81}"/>
          </ac:spMkLst>
        </pc:spChg>
        <pc:spChg chg="del">
          <ac:chgData name="Teea Mäkinen" userId="62331092-9d66-49e8-971b-ba4f0b4574a1" providerId="ADAL" clId="{682C4DA8-C431-4D1B-8C34-8669083E7E41}" dt="2026-09-15T10:12:53.372" v="2546" actId="478"/>
          <ac:spMkLst>
            <pc:docMk/>
            <pc:sldMk cId="1120336419" sldId="571"/>
            <ac:spMk id="5" creationId="{A60E2508-16F0-4A26-B391-28E7152D1A3D}"/>
          </ac:spMkLst>
        </pc:spChg>
        <pc:spChg chg="del">
          <ac:chgData name="Teea Mäkinen" userId="62331092-9d66-49e8-971b-ba4f0b4574a1" providerId="ADAL" clId="{682C4DA8-C431-4D1B-8C34-8669083E7E41}" dt="2026-09-15T10:12:54.276" v="2547" actId="478"/>
          <ac:spMkLst>
            <pc:docMk/>
            <pc:sldMk cId="1120336419" sldId="571"/>
            <ac:spMk id="6" creationId="{2EF8DEF7-10D7-49F6-545D-56D175B7F021}"/>
          </ac:spMkLst>
        </pc:spChg>
        <pc:spChg chg="mod">
          <ac:chgData name="Teea Mäkinen" userId="62331092-9d66-49e8-971b-ba4f0b4574a1" providerId="ADAL" clId="{682C4DA8-C431-4D1B-8C34-8669083E7E41}" dt="2026-09-16T06:51:44.767" v="3203"/>
          <ac:spMkLst>
            <pc:docMk/>
            <pc:sldMk cId="1120336419" sldId="571"/>
            <ac:spMk id="7" creationId="{4200EA1B-653E-0E8F-21FD-92DAFC361BDA}"/>
          </ac:spMkLst>
        </pc:spChg>
        <pc:graphicFrameChg chg="add mod ord modGraphic">
          <ac:chgData name="Teea Mäkinen" userId="62331092-9d66-49e8-971b-ba4f0b4574a1" providerId="ADAL" clId="{682C4DA8-C431-4D1B-8C34-8669083E7E41}" dt="2026-09-16T06:51:31.742" v="3201"/>
          <ac:graphicFrameMkLst>
            <pc:docMk/>
            <pc:sldMk cId="1120336419" sldId="571"/>
            <ac:graphicFrameMk id="8" creationId="{72EC094A-D1D1-BFEB-F73A-C98BBD6908B8}"/>
          </ac:graphicFrameMkLst>
        </pc:graphicFrameChg>
      </pc:sldChg>
      <pc:sldChg chg="new del">
        <pc:chgData name="Teea Mäkinen" userId="62331092-9d66-49e8-971b-ba4f0b4574a1" providerId="ADAL" clId="{682C4DA8-C431-4D1B-8C34-8669083E7E41}" dt="2026-09-15T09:29:25.543" v="2213" actId="2696"/>
        <pc:sldMkLst>
          <pc:docMk/>
          <pc:sldMk cId="2426397916" sldId="571"/>
        </pc:sldMkLst>
      </pc:sldChg>
      <pc:sldChg chg="addSp delSp modSp new del mod">
        <pc:chgData name="Teea Mäkinen" userId="62331092-9d66-49e8-971b-ba4f0b4574a1" providerId="ADAL" clId="{682C4DA8-C431-4D1B-8C34-8669083E7E41}" dt="2026-09-15T09:50:53.524" v="2314" actId="2696"/>
        <pc:sldMkLst>
          <pc:docMk/>
          <pc:sldMk cId="3771870864" sldId="571"/>
        </pc:sldMkLst>
        <pc:spChg chg="add del mod">
          <ac:chgData name="Teea Mäkinen" userId="62331092-9d66-49e8-971b-ba4f0b4574a1" providerId="ADAL" clId="{682C4DA8-C431-4D1B-8C34-8669083E7E41}" dt="2026-09-15T09:30:39.344" v="2274" actId="20577"/>
          <ac:spMkLst>
            <pc:docMk/>
            <pc:sldMk cId="3771870864" sldId="571"/>
            <ac:spMk id="2" creationId="{C7A4439A-1556-C54D-BF35-8A77DD525334}"/>
          </ac:spMkLst>
        </pc:spChg>
        <pc:spChg chg="add del">
          <ac:chgData name="Teea Mäkinen" userId="62331092-9d66-49e8-971b-ba4f0b4574a1" providerId="ADAL" clId="{682C4DA8-C431-4D1B-8C34-8669083E7E41}" dt="2026-09-15T09:30:00.707" v="2217" actId="26606"/>
          <ac:spMkLst>
            <pc:docMk/>
            <pc:sldMk cId="3771870864" sldId="571"/>
            <ac:spMk id="3" creationId="{E05E8EBF-3232-6949-39AA-C97717AC1E31}"/>
          </ac:spMkLst>
        </pc:spChg>
        <pc:spChg chg="add del">
          <ac:chgData name="Teea Mäkinen" userId="62331092-9d66-49e8-971b-ba4f0b4574a1" providerId="ADAL" clId="{682C4DA8-C431-4D1B-8C34-8669083E7E41}" dt="2026-09-15T09:30:17.143" v="2224" actId="22"/>
          <ac:spMkLst>
            <pc:docMk/>
            <pc:sldMk cId="3771870864" sldId="571"/>
            <ac:spMk id="4" creationId="{C6D23F2B-4583-1187-31A2-41DBA3A6E88D}"/>
          </ac:spMkLst>
        </pc:spChg>
        <pc:spChg chg="mod">
          <ac:chgData name="Teea Mäkinen" userId="62331092-9d66-49e8-971b-ba4f0b4574a1" providerId="ADAL" clId="{682C4DA8-C431-4D1B-8C34-8669083E7E41}" dt="2026-09-15T09:30:00.707" v="2217" actId="26606"/>
          <ac:spMkLst>
            <pc:docMk/>
            <pc:sldMk cId="3771870864" sldId="571"/>
            <ac:spMk id="5" creationId="{7F1A4466-F44B-DDBC-237F-7C2E2F4857FC}"/>
          </ac:spMkLst>
        </pc:spChg>
        <pc:spChg chg="mod">
          <ac:chgData name="Teea Mäkinen" userId="62331092-9d66-49e8-971b-ba4f0b4574a1" providerId="ADAL" clId="{682C4DA8-C431-4D1B-8C34-8669083E7E41}" dt="2026-09-15T09:30:00.707" v="2217" actId="26606"/>
          <ac:spMkLst>
            <pc:docMk/>
            <pc:sldMk cId="3771870864" sldId="571"/>
            <ac:spMk id="6" creationId="{53C596A4-7525-A981-072B-BBD932190F9C}"/>
          </ac:spMkLst>
        </pc:spChg>
        <pc:spChg chg="add del">
          <ac:chgData name="Teea Mäkinen" userId="62331092-9d66-49e8-971b-ba4f0b4574a1" providerId="ADAL" clId="{682C4DA8-C431-4D1B-8C34-8669083E7E41}" dt="2026-09-15T09:30:00.707" v="2217" actId="26606"/>
          <ac:spMkLst>
            <pc:docMk/>
            <pc:sldMk cId="3771870864" sldId="571"/>
            <ac:spMk id="13" creationId="{8E50CAEA-4F80-6C40-712B-7BDF9D16DE35}"/>
          </ac:spMkLst>
        </pc:spChg>
        <pc:spChg chg="add del">
          <ac:chgData name="Teea Mäkinen" userId="62331092-9d66-49e8-971b-ba4f0b4574a1" providerId="ADAL" clId="{682C4DA8-C431-4D1B-8C34-8669083E7E41}" dt="2026-09-15T09:30:00.707" v="2217" actId="26606"/>
          <ac:spMkLst>
            <pc:docMk/>
            <pc:sldMk cId="3771870864" sldId="571"/>
            <ac:spMk id="15" creationId="{83D54936-2FFC-8A75-60C4-2112785A7961}"/>
          </ac:spMkLst>
        </pc:spChg>
        <pc:picChg chg="add del mod ord">
          <ac:chgData name="Teea Mäkinen" userId="62331092-9d66-49e8-971b-ba4f0b4574a1" providerId="ADAL" clId="{682C4DA8-C431-4D1B-8C34-8669083E7E41}" dt="2026-09-15T09:30:44.417" v="2275" actId="1076"/>
          <ac:picMkLst>
            <pc:docMk/>
            <pc:sldMk cId="3771870864" sldId="571"/>
            <ac:picMk id="8" creationId="{A2DECD09-1163-E9F5-B910-3CD6749B2DF5}"/>
          </ac:picMkLst>
        </pc:picChg>
      </pc:sldChg>
      <pc:sldChg chg="delSp modSp add mod">
        <pc:chgData name="Teea Mäkinen" userId="62331092-9d66-49e8-971b-ba4f0b4574a1" providerId="ADAL" clId="{682C4DA8-C431-4D1B-8C34-8669083E7E41}" dt="2026-09-16T06:52:01.997" v="3206"/>
        <pc:sldMkLst>
          <pc:docMk/>
          <pc:sldMk cId="2081573228" sldId="572"/>
        </pc:sldMkLst>
        <pc:spChg chg="mod">
          <ac:chgData name="Teea Mäkinen" userId="62331092-9d66-49e8-971b-ba4f0b4574a1" providerId="ADAL" clId="{682C4DA8-C431-4D1B-8C34-8669083E7E41}" dt="2026-09-16T06:51:59.526" v="3205"/>
          <ac:spMkLst>
            <pc:docMk/>
            <pc:sldMk cId="2081573228" sldId="572"/>
            <ac:spMk id="3" creationId="{04B92264-45E2-868B-0560-DDBD1A5463E2}"/>
          </ac:spMkLst>
        </pc:spChg>
        <pc:spChg chg="del">
          <ac:chgData name="Teea Mäkinen" userId="62331092-9d66-49e8-971b-ba4f0b4574a1" providerId="ADAL" clId="{682C4DA8-C431-4D1B-8C34-8669083E7E41}" dt="2026-09-15T10:12:55.738" v="2548" actId="478"/>
          <ac:spMkLst>
            <pc:docMk/>
            <pc:sldMk cId="2081573228" sldId="572"/>
            <ac:spMk id="5" creationId="{B0219F3F-8B6C-F6E1-509C-60CD43726CA3}"/>
          </ac:spMkLst>
        </pc:spChg>
        <pc:spChg chg="del">
          <ac:chgData name="Teea Mäkinen" userId="62331092-9d66-49e8-971b-ba4f0b4574a1" providerId="ADAL" clId="{682C4DA8-C431-4D1B-8C34-8669083E7E41}" dt="2026-09-15T10:12:56.975" v="2549" actId="478"/>
          <ac:spMkLst>
            <pc:docMk/>
            <pc:sldMk cId="2081573228" sldId="572"/>
            <ac:spMk id="6" creationId="{562154C2-8DA6-A116-0082-05058AFF3652}"/>
          </ac:spMkLst>
        </pc:spChg>
        <pc:spChg chg="mod">
          <ac:chgData name="Teea Mäkinen" userId="62331092-9d66-49e8-971b-ba4f0b4574a1" providerId="ADAL" clId="{682C4DA8-C431-4D1B-8C34-8669083E7E41}" dt="2026-09-15T10:12:20.860" v="2490" actId="20577"/>
          <ac:spMkLst>
            <pc:docMk/>
            <pc:sldMk cId="2081573228" sldId="572"/>
            <ac:spMk id="7" creationId="{32EBC956-312F-45FC-BCCF-9E8F9257EC56}"/>
          </ac:spMkLst>
        </pc:spChg>
        <pc:graphicFrameChg chg="mod modGraphic">
          <ac:chgData name="Teea Mäkinen" userId="62331092-9d66-49e8-971b-ba4f0b4574a1" providerId="ADAL" clId="{682C4DA8-C431-4D1B-8C34-8669083E7E41}" dt="2026-09-16T06:52:01.997" v="3206"/>
          <ac:graphicFrameMkLst>
            <pc:docMk/>
            <pc:sldMk cId="2081573228" sldId="572"/>
            <ac:graphicFrameMk id="8" creationId="{7D90B1FC-A18C-BDAA-B9C9-2A624B594B4D}"/>
          </ac:graphicFrameMkLst>
        </pc:graphicFrameChg>
      </pc:sldChg>
      <pc:sldChg chg="addSp delSp modSp new mod">
        <pc:chgData name="Teea Mäkinen" userId="62331092-9d66-49e8-971b-ba4f0b4574a1" providerId="ADAL" clId="{682C4DA8-C431-4D1B-8C34-8669083E7E41}" dt="2026-09-16T06:49:39.543" v="3173" actId="478"/>
        <pc:sldMkLst>
          <pc:docMk/>
          <pc:sldMk cId="280766525" sldId="573"/>
        </pc:sldMkLst>
        <pc:spChg chg="mod">
          <ac:chgData name="Teea Mäkinen" userId="62331092-9d66-49e8-971b-ba4f0b4574a1" providerId="ADAL" clId="{682C4DA8-C431-4D1B-8C34-8669083E7E41}" dt="2026-09-16T06:16:40.372" v="2690" actId="20577"/>
          <ac:spMkLst>
            <pc:docMk/>
            <pc:sldMk cId="280766525" sldId="573"/>
            <ac:spMk id="2" creationId="{8957489F-6FA8-9E9D-637F-7DF740CA895C}"/>
          </ac:spMkLst>
        </pc:spChg>
        <pc:spChg chg="add del mod">
          <ac:chgData name="Teea Mäkinen" userId="62331092-9d66-49e8-971b-ba4f0b4574a1" providerId="ADAL" clId="{682C4DA8-C431-4D1B-8C34-8669083E7E41}" dt="2026-09-16T06:17:14.440" v="2700" actId="20577"/>
          <ac:spMkLst>
            <pc:docMk/>
            <pc:sldMk cId="280766525" sldId="573"/>
            <ac:spMk id="3" creationId="{0ECABD16-2FE7-F305-DE5B-5AA00A3F86B8}"/>
          </ac:spMkLst>
        </pc:spChg>
        <pc:spChg chg="del">
          <ac:chgData name="Teea Mäkinen" userId="62331092-9d66-49e8-971b-ba4f0b4574a1" providerId="ADAL" clId="{682C4DA8-C431-4D1B-8C34-8669083E7E41}" dt="2026-09-16T06:49:38.098" v="3172" actId="478"/>
          <ac:spMkLst>
            <pc:docMk/>
            <pc:sldMk cId="280766525" sldId="573"/>
            <ac:spMk id="4" creationId="{B612DDAF-0E9D-3DC9-B57D-4ACB18FA3AB1}"/>
          </ac:spMkLst>
        </pc:spChg>
        <pc:spChg chg="del">
          <ac:chgData name="Teea Mäkinen" userId="62331092-9d66-49e8-971b-ba4f0b4574a1" providerId="ADAL" clId="{682C4DA8-C431-4D1B-8C34-8669083E7E41}" dt="2026-09-16T06:49:39.543" v="3173" actId="478"/>
          <ac:spMkLst>
            <pc:docMk/>
            <pc:sldMk cId="280766525" sldId="573"/>
            <ac:spMk id="5" creationId="{E3159919-A592-2B28-7923-D92B60C2CD97}"/>
          </ac:spMkLst>
        </pc:spChg>
        <pc:spChg chg="del mod">
          <ac:chgData name="Teea Mäkinen" userId="62331092-9d66-49e8-971b-ba4f0b4574a1" providerId="ADAL" clId="{682C4DA8-C431-4D1B-8C34-8669083E7E41}" dt="2026-09-16T06:17:04.191" v="2697" actId="478"/>
          <ac:spMkLst>
            <pc:docMk/>
            <pc:sldMk cId="280766525" sldId="573"/>
            <ac:spMk id="6" creationId="{59EBA71B-E1A5-0683-1E27-1EB89E03EFE5}"/>
          </ac:spMkLst>
        </pc:spChg>
      </pc:sldChg>
      <pc:sldChg chg="delSp modSp new mod">
        <pc:chgData name="Teea Mäkinen" userId="62331092-9d66-49e8-971b-ba4f0b4574a1" providerId="ADAL" clId="{682C4DA8-C431-4D1B-8C34-8669083E7E41}" dt="2026-09-16T06:52:17.402" v="3208" actId="478"/>
        <pc:sldMkLst>
          <pc:docMk/>
          <pc:sldMk cId="551507853" sldId="574"/>
        </pc:sldMkLst>
        <pc:spChg chg="mod">
          <ac:chgData name="Teea Mäkinen" userId="62331092-9d66-49e8-971b-ba4f0b4574a1" providerId="ADAL" clId="{682C4DA8-C431-4D1B-8C34-8669083E7E41}" dt="2026-09-16T06:37:58.940" v="2815" actId="20577"/>
          <ac:spMkLst>
            <pc:docMk/>
            <pc:sldMk cId="551507853" sldId="574"/>
            <ac:spMk id="2" creationId="{ADA1CAAC-FAF5-0224-2014-8CF916BE143F}"/>
          </ac:spMkLst>
        </pc:spChg>
        <pc:spChg chg="mod">
          <ac:chgData name="Teea Mäkinen" userId="62331092-9d66-49e8-971b-ba4f0b4574a1" providerId="ADAL" clId="{682C4DA8-C431-4D1B-8C34-8669083E7E41}" dt="2026-09-16T06:44:55.822" v="3115" actId="20577"/>
          <ac:spMkLst>
            <pc:docMk/>
            <pc:sldMk cId="551507853" sldId="574"/>
            <ac:spMk id="3" creationId="{1E4026D6-25B7-5470-3AE9-80D1E15818F4}"/>
          </ac:spMkLst>
        </pc:spChg>
        <pc:spChg chg="del">
          <ac:chgData name="Teea Mäkinen" userId="62331092-9d66-49e8-971b-ba4f0b4574a1" providerId="ADAL" clId="{682C4DA8-C431-4D1B-8C34-8669083E7E41}" dt="2026-09-16T06:52:15.689" v="3207" actId="478"/>
          <ac:spMkLst>
            <pc:docMk/>
            <pc:sldMk cId="551507853" sldId="574"/>
            <ac:spMk id="4" creationId="{BCB3EFCE-2E1E-35D7-906A-6206FFD39DF3}"/>
          </ac:spMkLst>
        </pc:spChg>
        <pc:spChg chg="del">
          <ac:chgData name="Teea Mäkinen" userId="62331092-9d66-49e8-971b-ba4f0b4574a1" providerId="ADAL" clId="{682C4DA8-C431-4D1B-8C34-8669083E7E41}" dt="2026-09-16T06:52:17.402" v="3208" actId="478"/>
          <ac:spMkLst>
            <pc:docMk/>
            <pc:sldMk cId="551507853" sldId="574"/>
            <ac:spMk id="5" creationId="{6A9C4175-18A8-DFD9-6298-E5FDC586616B}"/>
          </ac:spMkLst>
        </pc:spChg>
        <pc:spChg chg="del mod">
          <ac:chgData name="Teea Mäkinen" userId="62331092-9d66-49e8-971b-ba4f0b4574a1" providerId="ADAL" clId="{682C4DA8-C431-4D1B-8C34-8669083E7E41}" dt="2026-09-16T06:38:24.410" v="2823" actId="478"/>
          <ac:spMkLst>
            <pc:docMk/>
            <pc:sldMk cId="551507853" sldId="574"/>
            <ac:spMk id="6" creationId="{55407CC8-F31A-9027-55E2-EA092B8771B2}"/>
          </ac:spMkLst>
        </pc:spChg>
      </pc:sldChg>
      <pc:sldChg chg="addSp delSp modSp new del mod setBg chgLayout">
        <pc:chgData name="Teea Mäkinen" userId="62331092-9d66-49e8-971b-ba4f0b4574a1" providerId="ADAL" clId="{682C4DA8-C431-4D1B-8C34-8669083E7E41}" dt="2026-09-16T06:19:18.825" v="2763" actId="2696"/>
        <pc:sldMkLst>
          <pc:docMk/>
          <pc:sldMk cId="1167882081" sldId="574"/>
        </pc:sldMkLst>
        <pc:spChg chg="del mod ord">
          <ac:chgData name="Teea Mäkinen" userId="62331092-9d66-49e8-971b-ba4f0b4574a1" providerId="ADAL" clId="{682C4DA8-C431-4D1B-8C34-8669083E7E41}" dt="2026-09-16T06:17:51.422" v="2705" actId="700"/>
          <ac:spMkLst>
            <pc:docMk/>
            <pc:sldMk cId="1167882081" sldId="574"/>
            <ac:spMk id="2" creationId="{68008FE7-D15A-515E-1C5C-4AD0C6885CD7}"/>
          </ac:spMkLst>
        </pc:spChg>
        <pc:spChg chg="del">
          <ac:chgData name="Teea Mäkinen" userId="62331092-9d66-49e8-971b-ba4f0b4574a1" providerId="ADAL" clId="{682C4DA8-C431-4D1B-8C34-8669083E7E41}" dt="2026-09-16T06:17:51.422" v="2705" actId="700"/>
          <ac:spMkLst>
            <pc:docMk/>
            <pc:sldMk cId="1167882081" sldId="574"/>
            <ac:spMk id="3" creationId="{FA474F35-26AA-46F9-5A47-D5DC78E03EB3}"/>
          </ac:spMkLst>
        </pc:spChg>
        <pc:spChg chg="del mod ord">
          <ac:chgData name="Teea Mäkinen" userId="62331092-9d66-49e8-971b-ba4f0b4574a1" providerId="ADAL" clId="{682C4DA8-C431-4D1B-8C34-8669083E7E41}" dt="2026-09-16T06:17:51.422" v="2705" actId="700"/>
          <ac:spMkLst>
            <pc:docMk/>
            <pc:sldMk cId="1167882081" sldId="574"/>
            <ac:spMk id="4" creationId="{ABC42C2F-7F3B-184C-9878-D26BAC2EECD0}"/>
          </ac:spMkLst>
        </pc:spChg>
        <pc:spChg chg="del mod ord">
          <ac:chgData name="Teea Mäkinen" userId="62331092-9d66-49e8-971b-ba4f0b4574a1" providerId="ADAL" clId="{682C4DA8-C431-4D1B-8C34-8669083E7E41}" dt="2026-09-16T06:17:51.422" v="2705" actId="700"/>
          <ac:spMkLst>
            <pc:docMk/>
            <pc:sldMk cId="1167882081" sldId="574"/>
            <ac:spMk id="5" creationId="{98E2FE49-B03C-3739-6670-BA7D06A7C67B}"/>
          </ac:spMkLst>
        </pc:spChg>
        <pc:spChg chg="mod ord">
          <ac:chgData name="Teea Mäkinen" userId="62331092-9d66-49e8-971b-ba4f0b4574a1" providerId="ADAL" clId="{682C4DA8-C431-4D1B-8C34-8669083E7E41}" dt="2026-09-16T06:17:51.422" v="2705" actId="700"/>
          <ac:spMkLst>
            <pc:docMk/>
            <pc:sldMk cId="1167882081" sldId="574"/>
            <ac:spMk id="6" creationId="{100583E0-8AE3-D52A-A5DB-1BAB9CD4C8B7}"/>
          </ac:spMkLst>
        </pc:spChg>
        <pc:spChg chg="mod ord">
          <ac:chgData name="Teea Mäkinen" userId="62331092-9d66-49e8-971b-ba4f0b4574a1" providerId="ADAL" clId="{682C4DA8-C431-4D1B-8C34-8669083E7E41}" dt="2026-09-16T06:17:51.422" v="2705" actId="700"/>
          <ac:spMkLst>
            <pc:docMk/>
            <pc:sldMk cId="1167882081" sldId="574"/>
            <ac:spMk id="7" creationId="{66B118D0-AE7A-B867-2E73-7A28AA5CB5FE}"/>
          </ac:spMkLst>
        </pc:spChg>
        <pc:spChg chg="add mod ord">
          <ac:chgData name="Teea Mäkinen" userId="62331092-9d66-49e8-971b-ba4f0b4574a1" providerId="ADAL" clId="{682C4DA8-C431-4D1B-8C34-8669083E7E41}" dt="2026-09-16T06:18:39.531" v="2728" actId="20577"/>
          <ac:spMkLst>
            <pc:docMk/>
            <pc:sldMk cId="1167882081" sldId="574"/>
            <ac:spMk id="8" creationId="{8B604B13-FCB9-D99E-4D9C-7B6A4F688510}"/>
          </ac:spMkLst>
        </pc:spChg>
        <pc:spChg chg="add mod ord">
          <ac:chgData name="Teea Mäkinen" userId="62331092-9d66-49e8-971b-ba4f0b4574a1" providerId="ADAL" clId="{682C4DA8-C431-4D1B-8C34-8669083E7E41}" dt="2026-09-16T06:19:15.205" v="2762" actId="20577"/>
          <ac:spMkLst>
            <pc:docMk/>
            <pc:sldMk cId="1167882081" sldId="574"/>
            <ac:spMk id="9" creationId="{F6B97DB4-0251-2D49-139D-D1E1B037B154}"/>
          </ac:spMkLst>
        </pc:spChg>
        <pc:spChg chg="add del mod ord">
          <ac:chgData name="Teea Mäkinen" userId="62331092-9d66-49e8-971b-ba4f0b4574a1" providerId="ADAL" clId="{682C4DA8-C431-4D1B-8C34-8669083E7E41}" dt="2026-09-16T06:18:27.886" v="2714" actId="22"/>
          <ac:spMkLst>
            <pc:docMk/>
            <pc:sldMk cId="1167882081" sldId="574"/>
            <ac:spMk id="10" creationId="{BD90BAD2-4CB7-E566-588C-E9F92C7A4ADD}"/>
          </ac:spMkLst>
        </pc:spChg>
        <pc:spChg chg="add del mod">
          <ac:chgData name="Teea Mäkinen" userId="62331092-9d66-49e8-971b-ba4f0b4574a1" providerId="ADAL" clId="{682C4DA8-C431-4D1B-8C34-8669083E7E41}" dt="2026-09-16T06:17:59.150" v="2708"/>
          <ac:spMkLst>
            <pc:docMk/>
            <pc:sldMk cId="1167882081" sldId="574"/>
            <ac:spMk id="11" creationId="{A39C20CD-2EE9-6A17-F361-CBEA88084C66}"/>
          </ac:spMkLst>
        </pc:spChg>
        <pc:spChg chg="add del mod">
          <ac:chgData name="Teea Mäkinen" userId="62331092-9d66-49e8-971b-ba4f0b4574a1" providerId="ADAL" clId="{682C4DA8-C431-4D1B-8C34-8669083E7E41}" dt="2026-09-16T06:18:00.841" v="2711"/>
          <ac:spMkLst>
            <pc:docMk/>
            <pc:sldMk cId="1167882081" sldId="574"/>
            <ac:spMk id="12" creationId="{635707EE-DF2E-4FD8-E17D-21E00CE30880}"/>
          </ac:spMkLst>
        </pc:spChg>
        <pc:picChg chg="add mod">
          <ac:chgData name="Teea Mäkinen" userId="62331092-9d66-49e8-971b-ba4f0b4574a1" providerId="ADAL" clId="{682C4DA8-C431-4D1B-8C34-8669083E7E41}" dt="2026-09-16T06:18:31.505" v="2715" actId="1076"/>
          <ac:picMkLst>
            <pc:docMk/>
            <pc:sldMk cId="1167882081" sldId="574"/>
            <ac:picMk id="14" creationId="{10A16B55-B8FF-6AC0-E124-FD6933289EB5}"/>
          </ac:picMkLst>
        </pc:picChg>
      </pc:sldChg>
      <pc:sldChg chg="addSp delSp modSp add mod ord">
        <pc:chgData name="Teea Mäkinen" userId="62331092-9d66-49e8-971b-ba4f0b4574a1" providerId="ADAL" clId="{682C4DA8-C431-4D1B-8C34-8669083E7E41}" dt="2026-09-16T06:45:13.620" v="3124" actId="20577"/>
        <pc:sldMkLst>
          <pc:docMk/>
          <pc:sldMk cId="4259776991" sldId="575"/>
        </pc:sldMkLst>
        <pc:spChg chg="mod">
          <ac:chgData name="Teea Mäkinen" userId="62331092-9d66-49e8-971b-ba4f0b4574a1" providerId="ADAL" clId="{682C4DA8-C431-4D1B-8C34-8669083E7E41}" dt="2026-09-16T06:39:54.182" v="2845"/>
          <ac:spMkLst>
            <pc:docMk/>
            <pc:sldMk cId="4259776991" sldId="575"/>
            <ac:spMk id="2" creationId="{47D62312-35FA-5971-6C31-DB59CEEEFBBF}"/>
          </ac:spMkLst>
        </pc:spChg>
        <pc:spChg chg="mod">
          <ac:chgData name="Teea Mäkinen" userId="62331092-9d66-49e8-971b-ba4f0b4574a1" providerId="ADAL" clId="{682C4DA8-C431-4D1B-8C34-8669083E7E41}" dt="2026-09-16T06:45:13.620" v="3124" actId="20577"/>
          <ac:spMkLst>
            <pc:docMk/>
            <pc:sldMk cId="4259776991" sldId="575"/>
            <ac:spMk id="3" creationId="{8DD8B0B3-DA9B-7D25-7A80-F1B804A98885}"/>
          </ac:spMkLst>
        </pc:spChg>
        <pc:spChg chg="del">
          <ac:chgData name="Teea Mäkinen" userId="62331092-9d66-49e8-971b-ba4f0b4574a1" providerId="ADAL" clId="{682C4DA8-C431-4D1B-8C34-8669083E7E41}" dt="2026-09-16T06:42:38.096" v="3078" actId="478"/>
          <ac:spMkLst>
            <pc:docMk/>
            <pc:sldMk cId="4259776991" sldId="575"/>
            <ac:spMk id="4" creationId="{992F39DF-D34A-5F4C-B824-02E04607567A}"/>
          </ac:spMkLst>
        </pc:spChg>
        <pc:spChg chg="add del mod">
          <ac:chgData name="Teea Mäkinen" userId="62331092-9d66-49e8-971b-ba4f0b4574a1" providerId="ADAL" clId="{682C4DA8-C431-4D1B-8C34-8669083E7E41}" dt="2026-09-16T06:43:40.460" v="3102"/>
          <ac:spMkLst>
            <pc:docMk/>
            <pc:sldMk cId="4259776991" sldId="575"/>
            <ac:spMk id="5" creationId="{838CE2B9-3E6E-5ECF-7A2C-F850C27CF493}"/>
          </ac:spMkLst>
        </pc:spChg>
        <pc:spChg chg="del mod">
          <ac:chgData name="Teea Mäkinen" userId="62331092-9d66-49e8-971b-ba4f0b4574a1" providerId="ADAL" clId="{682C4DA8-C431-4D1B-8C34-8669083E7E41}" dt="2026-09-16T06:40:07.301" v="2849" actId="478"/>
          <ac:spMkLst>
            <pc:docMk/>
            <pc:sldMk cId="4259776991" sldId="575"/>
            <ac:spMk id="6" creationId="{996EB6FD-6B9F-CFE3-A70E-2A3016BF88D7}"/>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FI"/>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4FC963-660D-F34D-B950-A25B41F94706}" type="datetimeFigureOut">
              <a:rPr lang="en-FI" smtClean="0"/>
              <a:t>09/16/2026</a:t>
            </a:fld>
            <a:endParaRPr lang="en-FI"/>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FI"/>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I"/>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FI"/>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35188CD-4A89-A44B-83CD-6B80A988F6C9}" type="slidenum">
              <a:rPr lang="en-FI" smtClean="0"/>
              <a:t>‹#›</a:t>
            </a:fld>
            <a:endParaRPr lang="en-FI"/>
          </a:p>
        </p:txBody>
      </p:sp>
    </p:spTree>
    <p:extLst>
      <p:ext uri="{BB962C8B-B14F-4D97-AF65-F5344CB8AC3E}">
        <p14:creationId xmlns:p14="http://schemas.microsoft.com/office/powerpoint/2010/main" val="9655074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smartmoves.fi/liiketta-opiskelupaivaan/toiminnalliset-opetusmenetelmat/yhdessa-ideointi/#ideapallottelu"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mediataitokoulu.fi/wp-content/uploads/2023/12/kavi_mediaseksin_lukutaitoa_nuorille_web.pdf"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hyvakysymys.fi/testi/testaa-medialukutaitosi-seksista/#/"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www.nuortennetti.fi/netti-ja-media/seksuaalinen-hairinta-netissa/itse-tuotettu-seksuaalinen-materiaali/"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www.vaestoliitto.fi/uploads/sites/1/2026/01/643abcdc-mita-suostumus-tarkoittaa-1.pdf"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smartmoves.fi/liiketta-opiskelupaivaan/toiminnalliset-opetusmenetelmat/kisat-ja-pelit/#pistetyoskentelybingo" TargetMode="External"/><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FI" dirty="0"/>
              <a:t>Logot – Käytettäväksi esitystilanteissa</a:t>
            </a:r>
          </a:p>
        </p:txBody>
      </p:sp>
      <p:sp>
        <p:nvSpPr>
          <p:cNvPr id="4" name="Slide Number Placeholder 3"/>
          <p:cNvSpPr>
            <a:spLocks noGrp="1"/>
          </p:cNvSpPr>
          <p:nvPr>
            <p:ph type="sldNum" sz="quarter" idx="5"/>
          </p:nvPr>
        </p:nvSpPr>
        <p:spPr/>
        <p:txBody>
          <a:bodyPr/>
          <a:lstStyle/>
          <a:p>
            <a:fld id="{235188CD-4A89-A44B-83CD-6B80A988F6C9}" type="slidenum">
              <a:rPr lang="en-FI" smtClean="0"/>
              <a:t>1</a:t>
            </a:fld>
            <a:endParaRPr lang="en-FI"/>
          </a:p>
        </p:txBody>
      </p:sp>
    </p:spTree>
    <p:extLst>
      <p:ext uri="{BB962C8B-B14F-4D97-AF65-F5344CB8AC3E}">
        <p14:creationId xmlns:p14="http://schemas.microsoft.com/office/powerpoint/2010/main" val="10082653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FI" b="1" dirty="0"/>
              <a:t>Aluksi</a:t>
            </a:r>
          </a:p>
          <a:p>
            <a:endParaRPr lang="en-FI" b="1" dirty="0"/>
          </a:p>
          <a:p>
            <a:r>
              <a:rPr lang="en-FI" b="0" dirty="0"/>
              <a:t>Smart Movesin brändivärit on asetettu esityksen oletusväreiksi. Ottaessasi esityksen käyttöön esimmäisen kerran, tallenna esityspohja omalle tietokoneellesi (File &gt;&gt; Save as Template)</a:t>
            </a:r>
          </a:p>
          <a:p>
            <a:endParaRPr lang="en-FI" b="1" dirty="0"/>
          </a:p>
          <a:p>
            <a:r>
              <a:rPr lang="en-FI" b="0" dirty="0"/>
              <a:t>1. Tummanharmaa tausta ei ole slaidien taustaväri. Vaihda tummanharmaa tausta aina haluamaksesi Smart Movesin värikartan väriksi: harmaaksi, siniseksi tai oranssiksi</a:t>
            </a:r>
          </a:p>
          <a:p>
            <a:pPr marL="0" marR="0" lvl="0" indent="0" algn="l" defTabSz="914400" rtl="0" eaLnBrk="1" fontAlgn="auto" latinLnBrk="0" hangingPunct="1">
              <a:lnSpc>
                <a:spcPct val="100000"/>
              </a:lnSpc>
              <a:spcBef>
                <a:spcPts val="0"/>
              </a:spcBef>
              <a:spcAft>
                <a:spcPts val="0"/>
              </a:spcAft>
              <a:buClrTx/>
              <a:buSzTx/>
              <a:buFontTx/>
              <a:buNone/>
              <a:tabLst/>
              <a:defRPr/>
            </a:pPr>
            <a:r>
              <a:rPr lang="en-FI" b="1" dirty="0"/>
              <a:t>Taustaväri vaihdetaan kohdasta Design &gt;&gt; Format background &gt;&gt; Solid fill (Älä valitse kohtaa Apply to All / Käytä kaikissa)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FI"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FI" b="1" dirty="0"/>
              <a:t>2. Aseta esityksen Footer-tekstit kohdassa Insert &gt;&gt; Header &amp; Footer</a:t>
            </a:r>
          </a:p>
          <a:p>
            <a:endParaRPr lang="en-FI"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FI" dirty="0"/>
              <a:t>Valitse esityksesti tehosteväriksi joko oranssi tai sininen, ja käytä yhtä väriä slaidien taustoissa tehosteena läpi esityksen. Otsikoissa ja teksteissä voit käyttää molempia värejä</a:t>
            </a:r>
          </a:p>
          <a:p>
            <a:endParaRPr lang="en-FI" b="1" dirty="0"/>
          </a:p>
          <a:p>
            <a:r>
              <a:rPr lang="en-FI" b="1" dirty="0"/>
              <a:t>Otsikkoslaidi</a:t>
            </a:r>
          </a:p>
          <a:p>
            <a:r>
              <a:rPr lang="en-FI" dirty="0"/>
              <a:t>Rivitä otsikko haluamallasi tavalla riittävän monelle riville: Mieluummin viisi riviä, kuin liian pitkä tekstipötkö</a:t>
            </a:r>
          </a:p>
        </p:txBody>
      </p:sp>
      <p:sp>
        <p:nvSpPr>
          <p:cNvPr id="4" name="Slide Number Placeholder 3"/>
          <p:cNvSpPr>
            <a:spLocks noGrp="1"/>
          </p:cNvSpPr>
          <p:nvPr>
            <p:ph type="sldNum" sz="quarter" idx="5"/>
          </p:nvPr>
        </p:nvSpPr>
        <p:spPr/>
        <p:txBody>
          <a:bodyPr/>
          <a:lstStyle/>
          <a:p>
            <a:fld id="{235188CD-4A89-A44B-83CD-6B80A988F6C9}" type="slidenum">
              <a:rPr lang="en-FI" smtClean="0"/>
              <a:t>2</a:t>
            </a:fld>
            <a:endParaRPr lang="en-FI"/>
          </a:p>
        </p:txBody>
      </p:sp>
    </p:spTree>
    <p:extLst>
      <p:ext uri="{BB962C8B-B14F-4D97-AF65-F5344CB8AC3E}">
        <p14:creationId xmlns:p14="http://schemas.microsoft.com/office/powerpoint/2010/main" val="10443737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FI" dirty="0"/>
          </a:p>
        </p:txBody>
      </p:sp>
      <p:sp>
        <p:nvSpPr>
          <p:cNvPr id="4" name="Slide Number Placeholder 3"/>
          <p:cNvSpPr>
            <a:spLocks noGrp="1"/>
          </p:cNvSpPr>
          <p:nvPr>
            <p:ph type="sldNum" sz="quarter" idx="5"/>
          </p:nvPr>
        </p:nvSpPr>
        <p:spPr/>
        <p:txBody>
          <a:bodyPr/>
          <a:lstStyle/>
          <a:p>
            <a:fld id="{235188CD-4A89-A44B-83CD-6B80A988F6C9}" type="slidenum">
              <a:rPr lang="en-FI" smtClean="0"/>
              <a:t>3</a:t>
            </a:fld>
            <a:endParaRPr lang="en-FI"/>
          </a:p>
        </p:txBody>
      </p:sp>
    </p:spTree>
    <p:extLst>
      <p:ext uri="{BB962C8B-B14F-4D97-AF65-F5344CB8AC3E}">
        <p14:creationId xmlns:p14="http://schemas.microsoft.com/office/powerpoint/2010/main" val="28230366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200" b="0" i="0" kern="1200" dirty="0">
                <a:solidFill>
                  <a:schemeClr val="tx1"/>
                </a:solidFill>
                <a:effectLst/>
                <a:latin typeface="+mn-lt"/>
                <a:ea typeface="+mn-ea"/>
                <a:cs typeface="+mn-cs"/>
              </a:rPr>
              <a:t>Opettaja lukee väittämiä. Opiskelijat menevät kuvitteellisella janalla valitsemaansa kohtaan.</a:t>
            </a:r>
          </a:p>
        </p:txBody>
      </p:sp>
      <p:sp>
        <p:nvSpPr>
          <p:cNvPr id="4" name="Slide Number Placeholder 3"/>
          <p:cNvSpPr>
            <a:spLocks noGrp="1"/>
          </p:cNvSpPr>
          <p:nvPr>
            <p:ph type="sldNum" sz="quarter" idx="5"/>
          </p:nvPr>
        </p:nvSpPr>
        <p:spPr/>
        <p:txBody>
          <a:bodyPr/>
          <a:lstStyle/>
          <a:p>
            <a:fld id="{235188CD-4A89-A44B-83CD-6B80A988F6C9}" type="slidenum">
              <a:rPr lang="en-FI" smtClean="0"/>
              <a:t>5</a:t>
            </a:fld>
            <a:endParaRPr lang="en-FI"/>
          </a:p>
        </p:txBody>
      </p:sp>
    </p:spTree>
    <p:extLst>
      <p:ext uri="{BB962C8B-B14F-4D97-AF65-F5344CB8AC3E}">
        <p14:creationId xmlns:p14="http://schemas.microsoft.com/office/powerpoint/2010/main" val="1024510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008352-D602-C4AC-9252-BFEAF8E043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097F56-2AF5-B7BC-BC69-5CBD05B54D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C7159A-4562-9369-FB81-4D203BE0830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200" b="0" i="0" kern="1200" dirty="0">
                <a:solidFill>
                  <a:schemeClr val="tx1"/>
                </a:solidFill>
                <a:effectLst/>
                <a:latin typeface="+mn-lt"/>
                <a:ea typeface="+mn-ea"/>
                <a:cs typeface="+mn-cs"/>
              </a:rPr>
              <a:t>Opettaja lukee väittämiä. Opiskelijat menevät kuvitteellisella janalla valitsemaansa kohtaan.</a:t>
            </a:r>
          </a:p>
        </p:txBody>
      </p:sp>
      <p:sp>
        <p:nvSpPr>
          <p:cNvPr id="4" name="Slide Number Placeholder 3">
            <a:extLst>
              <a:ext uri="{FF2B5EF4-FFF2-40B4-BE49-F238E27FC236}">
                <a16:creationId xmlns:a16="http://schemas.microsoft.com/office/drawing/2014/main" id="{8409F8AC-CC95-6A9A-AA6A-B0CF85977BE5}"/>
              </a:ext>
            </a:extLst>
          </p:cNvPr>
          <p:cNvSpPr>
            <a:spLocks noGrp="1"/>
          </p:cNvSpPr>
          <p:nvPr>
            <p:ph type="sldNum" sz="quarter" idx="5"/>
          </p:nvPr>
        </p:nvSpPr>
        <p:spPr/>
        <p:txBody>
          <a:bodyPr/>
          <a:lstStyle/>
          <a:p>
            <a:fld id="{235188CD-4A89-A44B-83CD-6B80A988F6C9}" type="slidenum">
              <a:rPr lang="en-FI" smtClean="0"/>
              <a:t>6</a:t>
            </a:fld>
            <a:endParaRPr lang="en-FI"/>
          </a:p>
        </p:txBody>
      </p:sp>
    </p:spTree>
    <p:extLst>
      <p:ext uri="{BB962C8B-B14F-4D97-AF65-F5344CB8AC3E}">
        <p14:creationId xmlns:p14="http://schemas.microsoft.com/office/powerpoint/2010/main" val="41217030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99321A-9E3A-B1A6-B334-D10DD0CF57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B3541D-29C6-4923-34DB-BF2CEAFE30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A3A31B-9E1C-4A39-2E75-E0A50A1651CE}"/>
              </a:ext>
            </a:extLst>
          </p:cNvPr>
          <p:cNvSpPr>
            <a:spLocks noGrp="1"/>
          </p:cNvSpPr>
          <p:nvPr>
            <p:ph type="body" idx="1"/>
          </p:nvPr>
        </p:nvSpPr>
        <p:spPr/>
        <p:txBody>
          <a:bodyPr/>
          <a:lstStyle/>
          <a:p>
            <a:r>
              <a:rPr lang="en-FI" b="1" dirty="0"/>
              <a:t>Tekstislaidi värikkäällä taustalla</a:t>
            </a:r>
          </a:p>
          <a:p>
            <a:endParaRPr lang="en-FI" dirty="0"/>
          </a:p>
          <a:p>
            <a:r>
              <a:rPr lang="en-FI" dirty="0"/>
              <a:t>Voit vaihtaa slaidin taustavärin myös oranssiksi</a:t>
            </a:r>
          </a:p>
        </p:txBody>
      </p:sp>
      <p:sp>
        <p:nvSpPr>
          <p:cNvPr id="4" name="Slide Number Placeholder 3">
            <a:extLst>
              <a:ext uri="{FF2B5EF4-FFF2-40B4-BE49-F238E27FC236}">
                <a16:creationId xmlns:a16="http://schemas.microsoft.com/office/drawing/2014/main" id="{65CC7D78-C194-F990-ACCC-E02437CF2AE0}"/>
              </a:ext>
            </a:extLst>
          </p:cNvPr>
          <p:cNvSpPr>
            <a:spLocks noGrp="1"/>
          </p:cNvSpPr>
          <p:nvPr>
            <p:ph type="sldNum" sz="quarter" idx="5"/>
          </p:nvPr>
        </p:nvSpPr>
        <p:spPr/>
        <p:txBody>
          <a:bodyPr/>
          <a:lstStyle/>
          <a:p>
            <a:fld id="{235188CD-4A89-A44B-83CD-6B80A988F6C9}" type="slidenum">
              <a:rPr lang="en-FI" smtClean="0"/>
              <a:t>7</a:t>
            </a:fld>
            <a:endParaRPr lang="en-FI"/>
          </a:p>
        </p:txBody>
      </p:sp>
    </p:spTree>
    <p:extLst>
      <p:ext uri="{BB962C8B-B14F-4D97-AF65-F5344CB8AC3E}">
        <p14:creationId xmlns:p14="http://schemas.microsoft.com/office/powerpoint/2010/main" val="11906325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4E46DC-1BEF-43FA-7268-63BE3D0F78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EE5188-2327-6E20-5299-2FD1563FB23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18ED97-4F9E-3907-CD55-A5E3CECFB1F7}"/>
              </a:ext>
            </a:extLst>
          </p:cNvPr>
          <p:cNvSpPr>
            <a:spLocks noGrp="1"/>
          </p:cNvSpPr>
          <p:nvPr>
            <p:ph type="body" idx="1"/>
          </p:nvPr>
        </p:nvSpPr>
        <p:spPr/>
        <p:txBody>
          <a:bodyPr/>
          <a:lstStyle/>
          <a:p>
            <a:r>
              <a:rPr lang="en-FI" b="1" dirty="0"/>
              <a:t>Tekstislaidi värikkäällä taustalla</a:t>
            </a:r>
          </a:p>
          <a:p>
            <a:endParaRPr lang="en-FI" dirty="0"/>
          </a:p>
          <a:p>
            <a:r>
              <a:rPr lang="en-FI" dirty="0"/>
              <a:t>Voit vaihtaa slaidin taustavärin myös oranssiksi</a:t>
            </a:r>
          </a:p>
        </p:txBody>
      </p:sp>
      <p:sp>
        <p:nvSpPr>
          <p:cNvPr id="4" name="Slide Number Placeholder 3">
            <a:extLst>
              <a:ext uri="{FF2B5EF4-FFF2-40B4-BE49-F238E27FC236}">
                <a16:creationId xmlns:a16="http://schemas.microsoft.com/office/drawing/2014/main" id="{11BE5603-851E-A0A7-7ECC-FB35F38DB980}"/>
              </a:ext>
            </a:extLst>
          </p:cNvPr>
          <p:cNvSpPr>
            <a:spLocks noGrp="1"/>
          </p:cNvSpPr>
          <p:nvPr>
            <p:ph type="sldNum" sz="quarter" idx="5"/>
          </p:nvPr>
        </p:nvSpPr>
        <p:spPr/>
        <p:txBody>
          <a:bodyPr/>
          <a:lstStyle/>
          <a:p>
            <a:fld id="{235188CD-4A89-A44B-83CD-6B80A988F6C9}" type="slidenum">
              <a:rPr lang="en-FI" smtClean="0"/>
              <a:t>8</a:t>
            </a:fld>
            <a:endParaRPr lang="en-FI"/>
          </a:p>
        </p:txBody>
      </p:sp>
    </p:spTree>
    <p:extLst>
      <p:ext uri="{BB962C8B-B14F-4D97-AF65-F5344CB8AC3E}">
        <p14:creationId xmlns:p14="http://schemas.microsoft.com/office/powerpoint/2010/main" val="3245650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0D5404-1DAC-C837-C9C4-64C810151D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4DF16B-9D55-413A-C770-6A22B7B7F9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204CBA-51EF-8A72-68A2-160FAE9E873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b="1" dirty="0"/>
              <a:t>Ideapallottelu Smart </a:t>
            </a:r>
            <a:r>
              <a:rPr lang="fi-FI" b="1" dirty="0" err="1"/>
              <a:t>Movesin</a:t>
            </a:r>
            <a:r>
              <a:rPr lang="fi-FI" b="1" dirty="0"/>
              <a:t> sivuilla:</a:t>
            </a:r>
          </a:p>
          <a:p>
            <a:pPr marL="0" marR="0" lvl="0" indent="0" algn="l" defTabSz="914400" rtl="0" eaLnBrk="1" fontAlgn="auto" latinLnBrk="0" hangingPunct="1">
              <a:lnSpc>
                <a:spcPct val="100000"/>
              </a:lnSpc>
              <a:spcBef>
                <a:spcPts val="0"/>
              </a:spcBef>
              <a:spcAft>
                <a:spcPts val="0"/>
              </a:spcAft>
              <a:buClrTx/>
              <a:buSzTx/>
              <a:buFontTx/>
              <a:buNone/>
              <a:tabLst/>
              <a:defRPr/>
            </a:pPr>
            <a:r>
              <a:rPr lang="fi-FI" dirty="0">
                <a:hlinkClick r:id="rId3"/>
              </a:rPr>
              <a:t>Yhdessä ideointi - Smart </a:t>
            </a:r>
            <a:r>
              <a:rPr lang="fi-FI" dirty="0" err="1">
                <a:hlinkClick r:id="rId3"/>
              </a:rPr>
              <a:t>Moves</a:t>
            </a:r>
            <a:endParaRPr lang="fi-FI"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fi-FI"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FI" b="1" dirty="0"/>
          </a:p>
          <a:p>
            <a:endParaRPr lang="en-FI" dirty="0"/>
          </a:p>
        </p:txBody>
      </p:sp>
      <p:sp>
        <p:nvSpPr>
          <p:cNvPr id="4" name="Slide Number Placeholder 3">
            <a:extLst>
              <a:ext uri="{FF2B5EF4-FFF2-40B4-BE49-F238E27FC236}">
                <a16:creationId xmlns:a16="http://schemas.microsoft.com/office/drawing/2014/main" id="{D674B868-5E81-7C38-2143-D12FACF8EB37}"/>
              </a:ext>
            </a:extLst>
          </p:cNvPr>
          <p:cNvSpPr>
            <a:spLocks noGrp="1"/>
          </p:cNvSpPr>
          <p:nvPr>
            <p:ph type="sldNum" sz="quarter" idx="5"/>
          </p:nvPr>
        </p:nvSpPr>
        <p:spPr/>
        <p:txBody>
          <a:bodyPr/>
          <a:lstStyle/>
          <a:p>
            <a:fld id="{235188CD-4A89-A44B-83CD-6B80A988F6C9}" type="slidenum">
              <a:rPr lang="en-FI" smtClean="0"/>
              <a:t>9</a:t>
            </a:fld>
            <a:endParaRPr lang="en-FI"/>
          </a:p>
        </p:txBody>
      </p:sp>
    </p:spTree>
    <p:extLst>
      <p:ext uri="{BB962C8B-B14F-4D97-AF65-F5344CB8AC3E}">
        <p14:creationId xmlns:p14="http://schemas.microsoft.com/office/powerpoint/2010/main" val="29890536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DE0A0E-4830-CB4B-BCD2-3944BF63B0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034B9C-B6E4-67CF-438B-B24CDF1081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F98716-28D1-9EBF-B1E5-6CD2839C6A48}"/>
              </a:ext>
            </a:extLst>
          </p:cNvPr>
          <p:cNvSpPr>
            <a:spLocks noGrp="1"/>
          </p:cNvSpPr>
          <p:nvPr>
            <p:ph type="body" idx="1"/>
          </p:nvPr>
        </p:nvSpPr>
        <p:spPr/>
        <p:txBody>
          <a:bodyPr/>
          <a:lstStyle/>
          <a:p>
            <a:endParaRPr lang="en-FI" dirty="0"/>
          </a:p>
        </p:txBody>
      </p:sp>
      <p:sp>
        <p:nvSpPr>
          <p:cNvPr id="4" name="Slide Number Placeholder 3">
            <a:extLst>
              <a:ext uri="{FF2B5EF4-FFF2-40B4-BE49-F238E27FC236}">
                <a16:creationId xmlns:a16="http://schemas.microsoft.com/office/drawing/2014/main" id="{9AD98321-CEFD-04A7-CE55-E01220093B09}"/>
              </a:ext>
            </a:extLst>
          </p:cNvPr>
          <p:cNvSpPr>
            <a:spLocks noGrp="1"/>
          </p:cNvSpPr>
          <p:nvPr>
            <p:ph type="sldNum" sz="quarter" idx="5"/>
          </p:nvPr>
        </p:nvSpPr>
        <p:spPr/>
        <p:txBody>
          <a:bodyPr/>
          <a:lstStyle/>
          <a:p>
            <a:fld id="{235188CD-4A89-A44B-83CD-6B80A988F6C9}" type="slidenum">
              <a:rPr lang="en-FI" smtClean="0"/>
              <a:t>10</a:t>
            </a:fld>
            <a:endParaRPr lang="en-FI"/>
          </a:p>
        </p:txBody>
      </p:sp>
    </p:spTree>
    <p:extLst>
      <p:ext uri="{BB962C8B-B14F-4D97-AF65-F5344CB8AC3E}">
        <p14:creationId xmlns:p14="http://schemas.microsoft.com/office/powerpoint/2010/main" val="29492534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67381A-17DE-261A-444C-B95E126C1B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0FCF6E-1C92-0F91-AA58-C65C0BFCC6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01FFB8-10B6-A546-D431-3E332DCAF15F}"/>
              </a:ext>
            </a:extLst>
          </p:cNvPr>
          <p:cNvSpPr>
            <a:spLocks noGrp="1"/>
          </p:cNvSpPr>
          <p:nvPr>
            <p:ph type="body" idx="1"/>
          </p:nvPr>
        </p:nvSpPr>
        <p:spPr/>
        <p:txBody>
          <a:bodyPr/>
          <a:lstStyle/>
          <a:p>
            <a:r>
              <a:rPr lang="fi-FI" dirty="0"/>
              <a:t>Seksuaalisuudesta ja mediasta lisämateriaalia:</a:t>
            </a:r>
          </a:p>
          <a:p>
            <a:r>
              <a:rPr lang="fi-FI" sz="1200" b="0" i="0" kern="1200" dirty="0">
                <a:solidFill>
                  <a:schemeClr val="tx1"/>
                </a:solidFill>
                <a:effectLst/>
                <a:latin typeface="+mn-lt"/>
                <a:ea typeface="+mn-ea"/>
                <a:cs typeface="+mn-cs"/>
              </a:rPr>
              <a:t>Kattava opas tarjoaa perustietoa erilaisista seksisisällöistä mediassa, kuten sosiaalisen median sisällöistä ja pornosta, seksipositiivisuudesta sekä nuorten mediankäytöstä. Opas sisältää toiminnallisia tehtäviä ja ideoita. Opas on suunnattu erityisesti 13-18-vuotiaiden nuorten mediakasvatukseen.</a:t>
            </a:r>
          </a:p>
          <a:p>
            <a:endParaRPr lang="fi-FI" sz="1200" b="0" i="0" kern="1200" dirty="0">
              <a:solidFill>
                <a:schemeClr val="tx1"/>
              </a:solidFill>
              <a:effectLst/>
              <a:latin typeface="+mn-lt"/>
              <a:ea typeface="+mn-ea"/>
              <a:cs typeface="+mn-cs"/>
            </a:endParaRPr>
          </a:p>
          <a:p>
            <a:r>
              <a:rPr lang="fi-FI" dirty="0">
                <a:hlinkClick r:id="rId3"/>
              </a:rPr>
              <a:t>Mediaseksin lukutaitoa nuorille – opas seksipositiiviseen mediakasvatukseen</a:t>
            </a:r>
            <a:endParaRPr lang="en-FI" dirty="0"/>
          </a:p>
        </p:txBody>
      </p:sp>
      <p:sp>
        <p:nvSpPr>
          <p:cNvPr id="4" name="Slide Number Placeholder 3">
            <a:extLst>
              <a:ext uri="{FF2B5EF4-FFF2-40B4-BE49-F238E27FC236}">
                <a16:creationId xmlns:a16="http://schemas.microsoft.com/office/drawing/2014/main" id="{C50B70D7-515A-2B50-DDB8-2129936C9B7F}"/>
              </a:ext>
            </a:extLst>
          </p:cNvPr>
          <p:cNvSpPr>
            <a:spLocks noGrp="1"/>
          </p:cNvSpPr>
          <p:nvPr>
            <p:ph type="sldNum" sz="quarter" idx="5"/>
          </p:nvPr>
        </p:nvSpPr>
        <p:spPr/>
        <p:txBody>
          <a:bodyPr/>
          <a:lstStyle/>
          <a:p>
            <a:fld id="{235188CD-4A89-A44B-83CD-6B80A988F6C9}" type="slidenum">
              <a:rPr lang="en-FI" smtClean="0"/>
              <a:t>11</a:t>
            </a:fld>
            <a:endParaRPr lang="en-FI"/>
          </a:p>
        </p:txBody>
      </p:sp>
    </p:spTree>
    <p:extLst>
      <p:ext uri="{BB962C8B-B14F-4D97-AF65-F5344CB8AC3E}">
        <p14:creationId xmlns:p14="http://schemas.microsoft.com/office/powerpoint/2010/main" val="26837009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D0BE96-37AD-1EE7-6FBA-8FC5F681AF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9BACEA-EE47-6AFA-FC41-20458A734C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8498BB-1177-1276-222C-78C996FEF546}"/>
              </a:ext>
            </a:extLst>
          </p:cNvPr>
          <p:cNvSpPr>
            <a:spLocks noGrp="1"/>
          </p:cNvSpPr>
          <p:nvPr>
            <p:ph type="body" idx="1"/>
          </p:nvPr>
        </p:nvSpPr>
        <p:spPr/>
        <p:txBody>
          <a:bodyPr/>
          <a:lstStyle/>
          <a:p>
            <a:endParaRPr lang="en-FI" dirty="0"/>
          </a:p>
        </p:txBody>
      </p:sp>
      <p:sp>
        <p:nvSpPr>
          <p:cNvPr id="4" name="Slide Number Placeholder 3">
            <a:extLst>
              <a:ext uri="{FF2B5EF4-FFF2-40B4-BE49-F238E27FC236}">
                <a16:creationId xmlns:a16="http://schemas.microsoft.com/office/drawing/2014/main" id="{1C315DEB-A7A0-D8DC-6B35-FD972CC46EF7}"/>
              </a:ext>
            </a:extLst>
          </p:cNvPr>
          <p:cNvSpPr>
            <a:spLocks noGrp="1"/>
          </p:cNvSpPr>
          <p:nvPr>
            <p:ph type="sldNum" sz="quarter" idx="5"/>
          </p:nvPr>
        </p:nvSpPr>
        <p:spPr/>
        <p:txBody>
          <a:bodyPr/>
          <a:lstStyle/>
          <a:p>
            <a:fld id="{235188CD-4A89-A44B-83CD-6B80A988F6C9}" type="slidenum">
              <a:rPr lang="en-FI" smtClean="0"/>
              <a:t>12</a:t>
            </a:fld>
            <a:endParaRPr lang="en-FI"/>
          </a:p>
        </p:txBody>
      </p:sp>
    </p:spTree>
    <p:extLst>
      <p:ext uri="{BB962C8B-B14F-4D97-AF65-F5344CB8AC3E}">
        <p14:creationId xmlns:p14="http://schemas.microsoft.com/office/powerpoint/2010/main" val="27899759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05E035-2E9B-F92D-19F6-B262B80B16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0B253A-9455-4883-7D62-C08AB48F54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82CC38-9F91-8031-AF40-0092F0D50D2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i-FI" dirty="0"/>
          </a:p>
          <a:p>
            <a:pPr marL="0" marR="0" lvl="0" indent="0" algn="l" defTabSz="914400" rtl="0" eaLnBrk="1" fontAlgn="auto" latinLnBrk="0" hangingPunct="1">
              <a:lnSpc>
                <a:spcPct val="100000"/>
              </a:lnSpc>
              <a:spcBef>
                <a:spcPts val="0"/>
              </a:spcBef>
              <a:spcAft>
                <a:spcPts val="0"/>
              </a:spcAft>
              <a:buClrTx/>
              <a:buSzTx/>
              <a:buFontTx/>
              <a:buNone/>
              <a:tabLst/>
              <a:defRPr/>
            </a:pPr>
            <a:r>
              <a:rPr lang="fi-FI" dirty="0"/>
              <a:t>Tehtävää varten tulee tulostaa Seksuaalisuus ja media –artikkelit. (Löytyy täältä:</a:t>
            </a:r>
            <a:endParaRPr lang="en-FI" dirty="0"/>
          </a:p>
        </p:txBody>
      </p:sp>
      <p:sp>
        <p:nvSpPr>
          <p:cNvPr id="4" name="Slide Number Placeholder 3">
            <a:extLst>
              <a:ext uri="{FF2B5EF4-FFF2-40B4-BE49-F238E27FC236}">
                <a16:creationId xmlns:a16="http://schemas.microsoft.com/office/drawing/2014/main" id="{CF441EA4-8018-D24F-8966-9D79E63FE74C}"/>
              </a:ext>
            </a:extLst>
          </p:cNvPr>
          <p:cNvSpPr>
            <a:spLocks noGrp="1"/>
          </p:cNvSpPr>
          <p:nvPr>
            <p:ph type="sldNum" sz="quarter" idx="5"/>
          </p:nvPr>
        </p:nvSpPr>
        <p:spPr/>
        <p:txBody>
          <a:bodyPr/>
          <a:lstStyle/>
          <a:p>
            <a:fld id="{235188CD-4A89-A44B-83CD-6B80A988F6C9}" type="slidenum">
              <a:rPr lang="en-FI" smtClean="0"/>
              <a:t>13</a:t>
            </a:fld>
            <a:endParaRPr lang="en-FI"/>
          </a:p>
        </p:txBody>
      </p:sp>
    </p:spTree>
    <p:extLst>
      <p:ext uri="{BB962C8B-B14F-4D97-AF65-F5344CB8AC3E}">
        <p14:creationId xmlns:p14="http://schemas.microsoft.com/office/powerpoint/2010/main" val="36840207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3608FF-2E4B-AC7F-DD07-4DB2981673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AB854D-74AD-F73A-A5E4-E7FDA080C6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1D8627-1340-7B23-6523-C816AB39961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i-FI" dirty="0"/>
          </a:p>
          <a:p>
            <a:pPr marL="0" marR="0" lvl="0" indent="0" algn="l" defTabSz="914400" rtl="0" eaLnBrk="1" fontAlgn="auto" latinLnBrk="0" hangingPunct="1">
              <a:lnSpc>
                <a:spcPct val="100000"/>
              </a:lnSpc>
              <a:spcBef>
                <a:spcPts val="0"/>
              </a:spcBef>
              <a:spcAft>
                <a:spcPts val="0"/>
              </a:spcAft>
              <a:buClrTx/>
              <a:buSzTx/>
              <a:buFontTx/>
              <a:buNone/>
              <a:tabLst/>
              <a:defRPr/>
            </a:pPr>
            <a:r>
              <a:rPr lang="fi-FI" dirty="0"/>
              <a:t>Tehtävää varten tulee tulostaa Seksuaalisuus ja media –artikkelit. (Löytyy täältä:</a:t>
            </a:r>
            <a:endParaRPr lang="en-FI" dirty="0"/>
          </a:p>
        </p:txBody>
      </p:sp>
      <p:sp>
        <p:nvSpPr>
          <p:cNvPr id="4" name="Slide Number Placeholder 3">
            <a:extLst>
              <a:ext uri="{FF2B5EF4-FFF2-40B4-BE49-F238E27FC236}">
                <a16:creationId xmlns:a16="http://schemas.microsoft.com/office/drawing/2014/main" id="{270E2003-E2A0-421C-24D5-3B0EAA4E6ED9}"/>
              </a:ext>
            </a:extLst>
          </p:cNvPr>
          <p:cNvSpPr>
            <a:spLocks noGrp="1"/>
          </p:cNvSpPr>
          <p:nvPr>
            <p:ph type="sldNum" sz="quarter" idx="5"/>
          </p:nvPr>
        </p:nvSpPr>
        <p:spPr/>
        <p:txBody>
          <a:bodyPr/>
          <a:lstStyle/>
          <a:p>
            <a:fld id="{235188CD-4A89-A44B-83CD-6B80A988F6C9}" type="slidenum">
              <a:rPr lang="en-FI" smtClean="0"/>
              <a:t>14</a:t>
            </a:fld>
            <a:endParaRPr lang="en-FI"/>
          </a:p>
        </p:txBody>
      </p:sp>
    </p:spTree>
    <p:extLst>
      <p:ext uri="{BB962C8B-B14F-4D97-AF65-F5344CB8AC3E}">
        <p14:creationId xmlns:p14="http://schemas.microsoft.com/office/powerpoint/2010/main" val="27729908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B51F2A-17C7-55B4-B389-415B1897D5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C30133-EFA4-3A9F-0E32-7891D01065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96A129-5A15-27DD-CEA0-BA87C0F23BA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dirty="0">
                <a:hlinkClick r:id="rId3"/>
              </a:rPr>
              <a:t>Testaa medialukutaitosi seksistä! | Hyväkysymys.fi</a:t>
            </a:r>
            <a:endParaRPr lang="fi-FI"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fi-FI"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FI" dirty="0"/>
          </a:p>
        </p:txBody>
      </p:sp>
      <p:sp>
        <p:nvSpPr>
          <p:cNvPr id="4" name="Slide Number Placeholder 3">
            <a:extLst>
              <a:ext uri="{FF2B5EF4-FFF2-40B4-BE49-F238E27FC236}">
                <a16:creationId xmlns:a16="http://schemas.microsoft.com/office/drawing/2014/main" id="{DCD5683A-AE92-0892-3BE4-2C83C286FE56}"/>
              </a:ext>
            </a:extLst>
          </p:cNvPr>
          <p:cNvSpPr>
            <a:spLocks noGrp="1"/>
          </p:cNvSpPr>
          <p:nvPr>
            <p:ph type="sldNum" sz="quarter" idx="5"/>
          </p:nvPr>
        </p:nvSpPr>
        <p:spPr/>
        <p:txBody>
          <a:bodyPr/>
          <a:lstStyle/>
          <a:p>
            <a:fld id="{235188CD-4A89-A44B-83CD-6B80A988F6C9}" type="slidenum">
              <a:rPr lang="en-FI" smtClean="0"/>
              <a:t>15</a:t>
            </a:fld>
            <a:endParaRPr lang="en-FI"/>
          </a:p>
        </p:txBody>
      </p:sp>
    </p:spTree>
    <p:extLst>
      <p:ext uri="{BB962C8B-B14F-4D97-AF65-F5344CB8AC3E}">
        <p14:creationId xmlns:p14="http://schemas.microsoft.com/office/powerpoint/2010/main" val="5921012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54945E-F499-C4BB-2860-763C9A59AA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8A8AF4-8388-60D9-2228-77943FF550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9A3154-5E97-9619-6D5F-8D485241AB91}"/>
              </a:ext>
            </a:extLst>
          </p:cNvPr>
          <p:cNvSpPr>
            <a:spLocks noGrp="1"/>
          </p:cNvSpPr>
          <p:nvPr>
            <p:ph type="body" idx="1"/>
          </p:nvPr>
        </p:nvSpPr>
        <p:spPr/>
        <p:txBody>
          <a:bodyPr/>
          <a:lstStyle/>
          <a:p>
            <a:endParaRPr lang="en-FI" dirty="0"/>
          </a:p>
        </p:txBody>
      </p:sp>
      <p:sp>
        <p:nvSpPr>
          <p:cNvPr id="4" name="Slide Number Placeholder 3">
            <a:extLst>
              <a:ext uri="{FF2B5EF4-FFF2-40B4-BE49-F238E27FC236}">
                <a16:creationId xmlns:a16="http://schemas.microsoft.com/office/drawing/2014/main" id="{5586E230-F919-C596-4BC0-A71CC506F1E2}"/>
              </a:ext>
            </a:extLst>
          </p:cNvPr>
          <p:cNvSpPr>
            <a:spLocks noGrp="1"/>
          </p:cNvSpPr>
          <p:nvPr>
            <p:ph type="sldNum" sz="quarter" idx="5"/>
          </p:nvPr>
        </p:nvSpPr>
        <p:spPr/>
        <p:txBody>
          <a:bodyPr/>
          <a:lstStyle/>
          <a:p>
            <a:fld id="{235188CD-4A89-A44B-83CD-6B80A988F6C9}" type="slidenum">
              <a:rPr lang="en-FI" smtClean="0"/>
              <a:t>16</a:t>
            </a:fld>
            <a:endParaRPr lang="en-FI"/>
          </a:p>
        </p:txBody>
      </p:sp>
    </p:spTree>
    <p:extLst>
      <p:ext uri="{BB962C8B-B14F-4D97-AF65-F5344CB8AC3E}">
        <p14:creationId xmlns:p14="http://schemas.microsoft.com/office/powerpoint/2010/main" val="30952972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FI" dirty="0"/>
          </a:p>
        </p:txBody>
      </p:sp>
      <p:sp>
        <p:nvSpPr>
          <p:cNvPr id="4" name="Slide Number Placeholder 3"/>
          <p:cNvSpPr>
            <a:spLocks noGrp="1"/>
          </p:cNvSpPr>
          <p:nvPr>
            <p:ph type="sldNum" sz="quarter" idx="5"/>
          </p:nvPr>
        </p:nvSpPr>
        <p:spPr/>
        <p:txBody>
          <a:bodyPr/>
          <a:lstStyle/>
          <a:p>
            <a:fld id="{235188CD-4A89-A44B-83CD-6B80A988F6C9}" type="slidenum">
              <a:rPr lang="en-FI" smtClean="0"/>
              <a:t>17</a:t>
            </a:fld>
            <a:endParaRPr lang="en-FI"/>
          </a:p>
        </p:txBody>
      </p:sp>
    </p:spTree>
    <p:extLst>
      <p:ext uri="{BB962C8B-B14F-4D97-AF65-F5344CB8AC3E}">
        <p14:creationId xmlns:p14="http://schemas.microsoft.com/office/powerpoint/2010/main" val="30536823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E5FFA3-B29D-CDD2-951E-572965F5B5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BDBB64-1613-E5EE-171B-641A104930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8C8B7F-F052-DF1E-C508-FB0C554BFAA9}"/>
              </a:ext>
            </a:extLst>
          </p:cNvPr>
          <p:cNvSpPr>
            <a:spLocks noGrp="1"/>
          </p:cNvSpPr>
          <p:nvPr>
            <p:ph type="body" idx="1"/>
          </p:nvPr>
        </p:nvSpPr>
        <p:spPr/>
        <p:txBody>
          <a:bodyPr/>
          <a:lstStyle/>
          <a:p>
            <a:pPr fontAlgn="t"/>
            <a:r>
              <a:rPr lang="fi-FI" sz="1200" b="0" i="0" kern="1200" dirty="0">
                <a:solidFill>
                  <a:schemeClr val="tx1"/>
                </a:solidFill>
                <a:effectLst/>
                <a:latin typeface="+mn-lt"/>
                <a:ea typeface="+mn-ea"/>
                <a:cs typeface="+mn-cs"/>
              </a:rPr>
              <a:t>Kirjoita erillisille papereille (tai tulosta valmiit laput) eri seksuaalioikeudet</a:t>
            </a:r>
          </a:p>
          <a:p>
            <a:pPr fontAlgn="t"/>
            <a:endParaRPr lang="fi-FI" sz="1200" b="0" i="0" kern="1200" dirty="0">
              <a:solidFill>
                <a:schemeClr val="tx1"/>
              </a:solidFill>
              <a:effectLst/>
              <a:latin typeface="+mn-lt"/>
              <a:ea typeface="+mn-ea"/>
              <a:cs typeface="+mn-cs"/>
            </a:endParaRPr>
          </a:p>
          <a:p>
            <a:pPr fontAlgn="t"/>
            <a:endParaRPr lang="fi-FI" sz="1200" b="0" i="0" kern="1200" dirty="0">
              <a:solidFill>
                <a:schemeClr val="tx1"/>
              </a:solidFill>
              <a:effectLst/>
              <a:latin typeface="+mn-lt"/>
              <a:ea typeface="+mn-ea"/>
              <a:cs typeface="+mn-cs"/>
            </a:endParaRPr>
          </a:p>
          <a:p>
            <a:pPr fontAlgn="t"/>
            <a:r>
              <a:rPr lang="fi-FI" sz="1200" b="0" i="0" kern="1200" dirty="0">
                <a:solidFill>
                  <a:schemeClr val="tx1"/>
                </a:solidFill>
                <a:effectLst/>
                <a:latin typeface="+mn-lt"/>
                <a:ea typeface="+mn-ea"/>
                <a:cs typeface="+mn-cs"/>
              </a:rPr>
              <a:t>Lopuksi luokka käy yhdessä läpi:</a:t>
            </a:r>
          </a:p>
          <a:p>
            <a:pPr fontAlgn="t"/>
            <a:r>
              <a:rPr lang="fi-FI" sz="1200" b="0" i="0" kern="1200" dirty="0">
                <a:solidFill>
                  <a:schemeClr val="tx1"/>
                </a:solidFill>
                <a:effectLst/>
                <a:latin typeface="+mn-lt"/>
                <a:ea typeface="+mn-ea"/>
                <a:cs typeface="+mn-cs"/>
              </a:rPr>
              <a:t>mitä esimerkkejä löytyi</a:t>
            </a:r>
          </a:p>
          <a:p>
            <a:pPr fontAlgn="t"/>
            <a:r>
              <a:rPr lang="fi-FI" sz="1200" b="0" i="0" kern="1200" dirty="0">
                <a:solidFill>
                  <a:schemeClr val="tx1"/>
                </a:solidFill>
                <a:effectLst/>
                <a:latin typeface="+mn-lt"/>
                <a:ea typeface="+mn-ea"/>
                <a:cs typeface="+mn-cs"/>
              </a:rPr>
              <a:t>mitkä oikeudet herättivät eniten ajatuksia</a:t>
            </a:r>
          </a:p>
          <a:p>
            <a:pPr fontAlgn="t"/>
            <a:r>
              <a:rPr lang="fi-FI" sz="1200" b="0" i="0" kern="1200" dirty="0">
                <a:solidFill>
                  <a:schemeClr val="tx1"/>
                </a:solidFill>
                <a:effectLst/>
                <a:latin typeface="+mn-lt"/>
                <a:ea typeface="+mn-ea"/>
                <a:cs typeface="+mn-cs"/>
              </a:rPr>
              <a:t>millaisia tilanteita nuoret itse pitävät tärkeinä</a:t>
            </a:r>
          </a:p>
          <a:p>
            <a:pPr fontAlgn="t"/>
            <a:endParaRPr lang="fi-FI" sz="1200" b="0" i="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1DE87CF6-378E-818B-FDE4-FD54862918E5}"/>
              </a:ext>
            </a:extLst>
          </p:cNvPr>
          <p:cNvSpPr>
            <a:spLocks noGrp="1"/>
          </p:cNvSpPr>
          <p:nvPr>
            <p:ph type="sldNum" sz="quarter" idx="5"/>
          </p:nvPr>
        </p:nvSpPr>
        <p:spPr/>
        <p:txBody>
          <a:bodyPr/>
          <a:lstStyle/>
          <a:p>
            <a:fld id="{235188CD-4A89-A44B-83CD-6B80A988F6C9}" type="slidenum">
              <a:rPr lang="en-FI" smtClean="0"/>
              <a:t>18</a:t>
            </a:fld>
            <a:endParaRPr lang="en-FI"/>
          </a:p>
        </p:txBody>
      </p:sp>
    </p:spTree>
    <p:extLst>
      <p:ext uri="{BB962C8B-B14F-4D97-AF65-F5344CB8AC3E}">
        <p14:creationId xmlns:p14="http://schemas.microsoft.com/office/powerpoint/2010/main" val="10459373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8890A6-9217-827E-B29C-17C7E57A79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4A3699-EE5F-C24C-C2F7-71B416ABD5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BC9046-34E4-E1A5-E778-4FC38F19682B}"/>
              </a:ext>
            </a:extLst>
          </p:cNvPr>
          <p:cNvSpPr>
            <a:spLocks noGrp="1"/>
          </p:cNvSpPr>
          <p:nvPr>
            <p:ph type="body" idx="1"/>
          </p:nvPr>
        </p:nvSpPr>
        <p:spPr/>
        <p:txBody>
          <a:bodyPr/>
          <a:lstStyle/>
          <a:p>
            <a:endParaRPr lang="en-FI" dirty="0"/>
          </a:p>
        </p:txBody>
      </p:sp>
      <p:sp>
        <p:nvSpPr>
          <p:cNvPr id="4" name="Slide Number Placeholder 3">
            <a:extLst>
              <a:ext uri="{FF2B5EF4-FFF2-40B4-BE49-F238E27FC236}">
                <a16:creationId xmlns:a16="http://schemas.microsoft.com/office/drawing/2014/main" id="{94492C75-4810-4321-A352-E0E99AB1FBB4}"/>
              </a:ext>
            </a:extLst>
          </p:cNvPr>
          <p:cNvSpPr>
            <a:spLocks noGrp="1"/>
          </p:cNvSpPr>
          <p:nvPr>
            <p:ph type="sldNum" sz="quarter" idx="5"/>
          </p:nvPr>
        </p:nvSpPr>
        <p:spPr/>
        <p:txBody>
          <a:bodyPr/>
          <a:lstStyle/>
          <a:p>
            <a:fld id="{235188CD-4A89-A44B-83CD-6B80A988F6C9}" type="slidenum">
              <a:rPr lang="en-FI" smtClean="0"/>
              <a:t>19</a:t>
            </a:fld>
            <a:endParaRPr lang="en-FI"/>
          </a:p>
        </p:txBody>
      </p:sp>
    </p:spTree>
    <p:extLst>
      <p:ext uri="{BB962C8B-B14F-4D97-AF65-F5344CB8AC3E}">
        <p14:creationId xmlns:p14="http://schemas.microsoft.com/office/powerpoint/2010/main" val="20630619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sz="1200" b="0" i="0" kern="1200" dirty="0">
                <a:solidFill>
                  <a:schemeClr val="tx1"/>
                </a:solidFill>
                <a:effectLst/>
                <a:latin typeface="+mn-lt"/>
                <a:ea typeface="+mn-ea"/>
                <a:cs typeface="+mn-cs"/>
              </a:rPr>
              <a:t>Oikea tieto mahdollistaa paitsi omien rajojen tiedostamisen ja puolustamisen myös muiden asettamien rajojen kunnioittamisen. </a:t>
            </a:r>
          </a:p>
          <a:p>
            <a:endParaRPr lang="fi-FI" sz="1200" b="0" i="0" kern="1200" dirty="0">
              <a:solidFill>
                <a:schemeClr val="tx1"/>
              </a:solidFill>
              <a:effectLst/>
              <a:latin typeface="+mn-lt"/>
              <a:ea typeface="+mn-ea"/>
              <a:cs typeface="+mn-cs"/>
            </a:endParaRPr>
          </a:p>
          <a:p>
            <a:r>
              <a:rPr lang="fi-FI" sz="1200" b="0" i="0" kern="1200" dirty="0">
                <a:solidFill>
                  <a:schemeClr val="tx1"/>
                </a:solidFill>
                <a:effectLst/>
                <a:latin typeface="+mn-lt"/>
                <a:ea typeface="+mn-ea"/>
                <a:cs typeface="+mn-cs"/>
              </a:rPr>
              <a:t>Seksuaalikasvatuksella tuetaan hyvän, nautinnollisen ja itselle sopivan seksielämän tutkimista ja esimerkiksi seksuaali- ja lisääntymisterveyspalvelujen käyttämistä. </a:t>
            </a:r>
          </a:p>
          <a:p>
            <a:endParaRPr lang="fi-FI" sz="1200" b="0" i="0" kern="1200" dirty="0">
              <a:solidFill>
                <a:schemeClr val="tx1"/>
              </a:solidFill>
              <a:effectLst/>
              <a:latin typeface="+mn-lt"/>
              <a:ea typeface="+mn-ea"/>
              <a:cs typeface="+mn-cs"/>
            </a:endParaRPr>
          </a:p>
          <a:p>
            <a:r>
              <a:rPr lang="fi-FI" sz="1200" b="0" i="0" kern="1200" dirty="0">
                <a:solidFill>
                  <a:schemeClr val="tx1"/>
                </a:solidFill>
                <a:effectLst/>
                <a:latin typeface="+mn-lt"/>
                <a:ea typeface="+mn-ea"/>
                <a:cs typeface="+mn-cs"/>
              </a:rPr>
              <a:t>Seksuaalikasvatus ei saa pohjautua vääriin uskomuksiin ja ennakkoluuloihin, vaan sen pitää vahvistaa nuorten omia keinoja tehdä päätöksiä omasta kehostaan ja ihmissuhteistaan.</a:t>
            </a:r>
          </a:p>
          <a:p>
            <a:endParaRPr lang="fi-FI" sz="1200" b="0" i="0" kern="1200" dirty="0">
              <a:solidFill>
                <a:schemeClr val="tx1"/>
              </a:solidFill>
              <a:effectLst/>
              <a:latin typeface="+mn-lt"/>
              <a:ea typeface="+mn-ea"/>
              <a:cs typeface="+mn-cs"/>
            </a:endParaRPr>
          </a:p>
          <a:p>
            <a:endParaRPr lang="fi-FI" dirty="0"/>
          </a:p>
        </p:txBody>
      </p:sp>
      <p:sp>
        <p:nvSpPr>
          <p:cNvPr id="4" name="Dian numeron paikkamerkki 3"/>
          <p:cNvSpPr>
            <a:spLocks noGrp="1"/>
          </p:cNvSpPr>
          <p:nvPr>
            <p:ph type="sldNum" sz="quarter" idx="5"/>
          </p:nvPr>
        </p:nvSpPr>
        <p:spPr/>
        <p:txBody>
          <a:bodyPr/>
          <a:lstStyle/>
          <a:p>
            <a:fld id="{235188CD-4A89-A44B-83CD-6B80A988F6C9}" type="slidenum">
              <a:rPr lang="en-FI" smtClean="0"/>
              <a:t>20</a:t>
            </a:fld>
            <a:endParaRPr lang="en-FI"/>
          </a:p>
        </p:txBody>
      </p:sp>
    </p:spTree>
    <p:extLst>
      <p:ext uri="{BB962C8B-B14F-4D97-AF65-F5344CB8AC3E}">
        <p14:creationId xmlns:p14="http://schemas.microsoft.com/office/powerpoint/2010/main" val="28409564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CF3E6E-03BB-7265-EC50-DB9666747CFC}"/>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640D98CC-EBAB-4650-8D02-1369BA2B2FBB}"/>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577D138D-FFB1-346D-3697-56F879FD3F45}"/>
              </a:ext>
            </a:extLst>
          </p:cNvPr>
          <p:cNvSpPr>
            <a:spLocks noGrp="1"/>
          </p:cNvSpPr>
          <p:nvPr>
            <p:ph type="body" idx="1"/>
          </p:nvPr>
        </p:nvSpPr>
        <p:spPr/>
        <p:txBody>
          <a:bodyPr/>
          <a:lstStyle/>
          <a:p>
            <a:r>
              <a:rPr lang="fi-FI" sz="1200" b="0" i="0" kern="1200" dirty="0">
                <a:solidFill>
                  <a:schemeClr val="tx1"/>
                </a:solidFill>
                <a:effectLst/>
                <a:latin typeface="+mn-lt"/>
                <a:ea typeface="+mn-ea"/>
                <a:cs typeface="+mn-cs"/>
              </a:rPr>
              <a:t>Oikea tieto mahdollistaa paitsi omien rajojen tiedostamisen ja puolustamisen myös muiden asettamien rajojen kunnioittamisen. </a:t>
            </a:r>
          </a:p>
          <a:p>
            <a:endParaRPr lang="fi-FI" sz="1200" b="0" i="0" kern="1200" dirty="0">
              <a:solidFill>
                <a:schemeClr val="tx1"/>
              </a:solidFill>
              <a:effectLst/>
              <a:latin typeface="+mn-lt"/>
              <a:ea typeface="+mn-ea"/>
              <a:cs typeface="+mn-cs"/>
            </a:endParaRPr>
          </a:p>
          <a:p>
            <a:r>
              <a:rPr lang="fi-FI" sz="1200" b="0" i="0" kern="1200" dirty="0">
                <a:solidFill>
                  <a:schemeClr val="tx1"/>
                </a:solidFill>
                <a:effectLst/>
                <a:latin typeface="+mn-lt"/>
                <a:ea typeface="+mn-ea"/>
                <a:cs typeface="+mn-cs"/>
              </a:rPr>
              <a:t>Seksuaalikasvatuksella tuetaan hyvän, nautinnollisen ja itselle sopivan seksielämän tutkimista ja esimerkiksi seksuaali- ja lisääntymisterveyspalvelujen käyttämistä. </a:t>
            </a:r>
          </a:p>
          <a:p>
            <a:endParaRPr lang="fi-FI" sz="1200" b="0" i="0" kern="1200" dirty="0">
              <a:solidFill>
                <a:schemeClr val="tx1"/>
              </a:solidFill>
              <a:effectLst/>
              <a:latin typeface="+mn-lt"/>
              <a:ea typeface="+mn-ea"/>
              <a:cs typeface="+mn-cs"/>
            </a:endParaRPr>
          </a:p>
          <a:p>
            <a:r>
              <a:rPr lang="fi-FI" sz="1200" b="0" i="0" kern="1200" dirty="0">
                <a:solidFill>
                  <a:schemeClr val="tx1"/>
                </a:solidFill>
                <a:effectLst/>
                <a:latin typeface="+mn-lt"/>
                <a:ea typeface="+mn-ea"/>
                <a:cs typeface="+mn-cs"/>
              </a:rPr>
              <a:t>Seksuaalikasvatus ei saa pohjautua vääriin uskomuksiin ja ennakkoluuloihin, vaan sen pitää vahvistaa nuorten omia keinoja tehdä päätöksiä omasta kehostaan ja ihmissuhteistaan.</a:t>
            </a:r>
          </a:p>
          <a:p>
            <a:endParaRPr lang="fi-FI" sz="1200" b="0" i="0" kern="1200" dirty="0">
              <a:solidFill>
                <a:schemeClr val="tx1"/>
              </a:solidFill>
              <a:effectLst/>
              <a:latin typeface="+mn-lt"/>
              <a:ea typeface="+mn-ea"/>
              <a:cs typeface="+mn-cs"/>
            </a:endParaRPr>
          </a:p>
          <a:p>
            <a:endParaRPr lang="fi-FI" dirty="0"/>
          </a:p>
        </p:txBody>
      </p:sp>
      <p:sp>
        <p:nvSpPr>
          <p:cNvPr id="4" name="Dian numeron paikkamerkki 3">
            <a:extLst>
              <a:ext uri="{FF2B5EF4-FFF2-40B4-BE49-F238E27FC236}">
                <a16:creationId xmlns:a16="http://schemas.microsoft.com/office/drawing/2014/main" id="{8013E9F7-664D-CF9E-C594-C20DE6541D31}"/>
              </a:ext>
            </a:extLst>
          </p:cNvPr>
          <p:cNvSpPr>
            <a:spLocks noGrp="1"/>
          </p:cNvSpPr>
          <p:nvPr>
            <p:ph type="sldNum" sz="quarter" idx="5"/>
          </p:nvPr>
        </p:nvSpPr>
        <p:spPr/>
        <p:txBody>
          <a:bodyPr/>
          <a:lstStyle/>
          <a:p>
            <a:fld id="{235188CD-4A89-A44B-83CD-6B80A988F6C9}" type="slidenum">
              <a:rPr lang="en-FI" smtClean="0"/>
              <a:t>21</a:t>
            </a:fld>
            <a:endParaRPr lang="en-FI"/>
          </a:p>
        </p:txBody>
      </p:sp>
    </p:spTree>
    <p:extLst>
      <p:ext uri="{BB962C8B-B14F-4D97-AF65-F5344CB8AC3E}">
        <p14:creationId xmlns:p14="http://schemas.microsoft.com/office/powerpoint/2010/main" val="25183151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235188CD-4A89-A44B-83CD-6B80A988F6C9}" type="slidenum">
              <a:rPr lang="en-FI" smtClean="0"/>
              <a:t>24</a:t>
            </a:fld>
            <a:endParaRPr lang="en-FI"/>
          </a:p>
        </p:txBody>
      </p:sp>
    </p:spTree>
    <p:extLst>
      <p:ext uri="{BB962C8B-B14F-4D97-AF65-F5344CB8AC3E}">
        <p14:creationId xmlns:p14="http://schemas.microsoft.com/office/powerpoint/2010/main" val="20026455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800E41-F4CF-563C-01BD-6EE8EE3391F5}"/>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703FE5D7-B6C1-9B6F-0648-4FD2AF271B78}"/>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8DCB6BA5-4FF6-BE2C-0558-3C444C0EE2DB}"/>
              </a:ext>
            </a:extLst>
          </p:cNvPr>
          <p:cNvSpPr>
            <a:spLocks noGrp="1"/>
          </p:cNvSpPr>
          <p:nvPr>
            <p:ph type="body" idx="1"/>
          </p:nvPr>
        </p:nvSpPr>
        <p:spPr/>
        <p:txBody>
          <a:bodyPr/>
          <a:lstStyle/>
          <a:p>
            <a:r>
              <a:rPr lang="fi-FI" dirty="0"/>
              <a:t>Lisää suostumuksesta:</a:t>
            </a:r>
          </a:p>
          <a:p>
            <a:r>
              <a:rPr lang="fi-FI" dirty="0">
                <a:hlinkClick r:id="rId3"/>
              </a:rPr>
              <a:t>Itse tuotettu seksuaalinen materiaali - Nuortennetti</a:t>
            </a:r>
            <a:endParaRPr lang="fi-FI" dirty="0"/>
          </a:p>
        </p:txBody>
      </p:sp>
      <p:sp>
        <p:nvSpPr>
          <p:cNvPr id="4" name="Dian numeron paikkamerkki 3">
            <a:extLst>
              <a:ext uri="{FF2B5EF4-FFF2-40B4-BE49-F238E27FC236}">
                <a16:creationId xmlns:a16="http://schemas.microsoft.com/office/drawing/2014/main" id="{404D5532-A9C3-C83E-902B-E4FF7729E81C}"/>
              </a:ext>
            </a:extLst>
          </p:cNvPr>
          <p:cNvSpPr>
            <a:spLocks noGrp="1"/>
          </p:cNvSpPr>
          <p:nvPr>
            <p:ph type="sldNum" sz="quarter" idx="5"/>
          </p:nvPr>
        </p:nvSpPr>
        <p:spPr/>
        <p:txBody>
          <a:bodyPr/>
          <a:lstStyle/>
          <a:p>
            <a:fld id="{235188CD-4A89-A44B-83CD-6B80A988F6C9}" type="slidenum">
              <a:rPr lang="en-FI" smtClean="0"/>
              <a:t>27</a:t>
            </a:fld>
            <a:endParaRPr lang="en-FI"/>
          </a:p>
        </p:txBody>
      </p:sp>
    </p:spTree>
    <p:extLst>
      <p:ext uri="{BB962C8B-B14F-4D97-AF65-F5344CB8AC3E}">
        <p14:creationId xmlns:p14="http://schemas.microsoft.com/office/powerpoint/2010/main" val="25628492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Lisää materiaalia suostumuksen läpikäymiseen:</a:t>
            </a:r>
          </a:p>
          <a:p>
            <a:r>
              <a:rPr lang="fi-FI" dirty="0">
                <a:hlinkClick r:id="rId3"/>
              </a:rPr>
              <a:t>Mitä suostumus tarkoittaa?</a:t>
            </a:r>
            <a:endParaRPr lang="fi-FI" dirty="0"/>
          </a:p>
          <a:p>
            <a:endParaRPr lang="fi-FI" dirty="0"/>
          </a:p>
          <a:p>
            <a:endParaRPr lang="fi-FI" dirty="0"/>
          </a:p>
        </p:txBody>
      </p:sp>
      <p:sp>
        <p:nvSpPr>
          <p:cNvPr id="4" name="Dian numeron paikkamerkki 3"/>
          <p:cNvSpPr>
            <a:spLocks noGrp="1"/>
          </p:cNvSpPr>
          <p:nvPr>
            <p:ph type="sldNum" sz="quarter" idx="5"/>
          </p:nvPr>
        </p:nvSpPr>
        <p:spPr/>
        <p:txBody>
          <a:bodyPr/>
          <a:lstStyle/>
          <a:p>
            <a:fld id="{235188CD-4A89-A44B-83CD-6B80A988F6C9}" type="slidenum">
              <a:rPr lang="en-FI" smtClean="0"/>
              <a:t>28</a:t>
            </a:fld>
            <a:endParaRPr lang="en-FI"/>
          </a:p>
        </p:txBody>
      </p:sp>
    </p:spTree>
    <p:extLst>
      <p:ext uri="{BB962C8B-B14F-4D97-AF65-F5344CB8AC3E}">
        <p14:creationId xmlns:p14="http://schemas.microsoft.com/office/powerpoint/2010/main" val="20234401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027B2D-5EFA-3FF1-28C3-612DDD2CD62F}"/>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266E1AE4-4F7D-C7BA-D907-EAC1B9CCC1D1}"/>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F369B83B-7800-FF2D-8E49-D35A106AC3E0}"/>
              </a:ext>
            </a:extLst>
          </p:cNvPr>
          <p:cNvSpPr>
            <a:spLocks noGrp="1"/>
          </p:cNvSpPr>
          <p:nvPr>
            <p:ph type="body" idx="1"/>
          </p:nvPr>
        </p:nvSpPr>
        <p:spPr/>
        <p:txBody>
          <a:bodyPr/>
          <a:lstStyle/>
          <a:p>
            <a:endParaRPr lang="fi-FI" dirty="0"/>
          </a:p>
        </p:txBody>
      </p:sp>
      <p:sp>
        <p:nvSpPr>
          <p:cNvPr id="4" name="Dian numeron paikkamerkki 3">
            <a:extLst>
              <a:ext uri="{FF2B5EF4-FFF2-40B4-BE49-F238E27FC236}">
                <a16:creationId xmlns:a16="http://schemas.microsoft.com/office/drawing/2014/main" id="{72DC9D8E-38FA-A537-8CE6-61C2C1FC6507}"/>
              </a:ext>
            </a:extLst>
          </p:cNvPr>
          <p:cNvSpPr>
            <a:spLocks noGrp="1"/>
          </p:cNvSpPr>
          <p:nvPr>
            <p:ph type="sldNum" sz="quarter" idx="5"/>
          </p:nvPr>
        </p:nvSpPr>
        <p:spPr/>
        <p:txBody>
          <a:bodyPr/>
          <a:lstStyle/>
          <a:p>
            <a:fld id="{235188CD-4A89-A44B-83CD-6B80A988F6C9}" type="slidenum">
              <a:rPr lang="en-FI" smtClean="0"/>
              <a:t>29</a:t>
            </a:fld>
            <a:endParaRPr lang="en-FI"/>
          </a:p>
        </p:txBody>
      </p:sp>
    </p:spTree>
    <p:extLst>
      <p:ext uri="{BB962C8B-B14F-4D97-AF65-F5344CB8AC3E}">
        <p14:creationId xmlns:p14="http://schemas.microsoft.com/office/powerpoint/2010/main" val="9541999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5E9C19-A045-73B8-0148-177398035577}"/>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F7324005-1E58-8C87-3726-8EE5B7103DB5}"/>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CBFACB9E-4A9B-FB22-8DC1-FFD5C5773B9D}"/>
              </a:ext>
            </a:extLst>
          </p:cNvPr>
          <p:cNvSpPr>
            <a:spLocks noGrp="1"/>
          </p:cNvSpPr>
          <p:nvPr>
            <p:ph type="body" idx="1"/>
          </p:nvPr>
        </p:nvSpPr>
        <p:spPr/>
        <p:txBody>
          <a:bodyPr/>
          <a:lstStyle/>
          <a:p>
            <a:r>
              <a:rPr lang="fi-FI" sz="1200" b="0" i="0" kern="1200" dirty="0">
                <a:solidFill>
                  <a:schemeClr val="tx1"/>
                </a:solidFill>
                <a:effectLst/>
                <a:latin typeface="+mn-lt"/>
                <a:ea typeface="+mn-ea"/>
                <a:cs typeface="+mn-cs"/>
              </a:rPr>
              <a:t>Oikea tieto mahdollistaa paitsi omien rajojen tiedostamisen ja puolustamisen myös muiden asettamien rajojen kunnioittamisen. </a:t>
            </a:r>
          </a:p>
          <a:p>
            <a:endParaRPr lang="fi-FI" sz="1200" b="0" i="0" kern="1200" dirty="0">
              <a:solidFill>
                <a:schemeClr val="tx1"/>
              </a:solidFill>
              <a:effectLst/>
              <a:latin typeface="+mn-lt"/>
              <a:ea typeface="+mn-ea"/>
              <a:cs typeface="+mn-cs"/>
            </a:endParaRPr>
          </a:p>
          <a:p>
            <a:r>
              <a:rPr lang="fi-FI" sz="1200" b="0" i="0" kern="1200" dirty="0">
                <a:solidFill>
                  <a:schemeClr val="tx1"/>
                </a:solidFill>
                <a:effectLst/>
                <a:latin typeface="+mn-lt"/>
                <a:ea typeface="+mn-ea"/>
                <a:cs typeface="+mn-cs"/>
              </a:rPr>
              <a:t>Seksuaalikasvatuksella tuetaan hyvän, nautinnollisen ja itselle sopivan seksielämän tutkimista ja esimerkiksi seksuaali- ja lisääntymisterveyspalvelujen käyttämistä. </a:t>
            </a:r>
          </a:p>
          <a:p>
            <a:endParaRPr lang="fi-FI" sz="1200" b="0" i="0" kern="1200" dirty="0">
              <a:solidFill>
                <a:schemeClr val="tx1"/>
              </a:solidFill>
              <a:effectLst/>
              <a:latin typeface="+mn-lt"/>
              <a:ea typeface="+mn-ea"/>
              <a:cs typeface="+mn-cs"/>
            </a:endParaRPr>
          </a:p>
          <a:p>
            <a:r>
              <a:rPr lang="fi-FI" sz="1200" b="0" i="0" kern="1200" dirty="0">
                <a:solidFill>
                  <a:schemeClr val="tx1"/>
                </a:solidFill>
                <a:effectLst/>
                <a:latin typeface="+mn-lt"/>
                <a:ea typeface="+mn-ea"/>
                <a:cs typeface="+mn-cs"/>
              </a:rPr>
              <a:t>Seksuaalikasvatus ei saa pohjautua vääriin uskomuksiin ja ennakkoluuloihin, vaan sen pitää vahvistaa nuorten omia keinoja tehdä päätöksiä omasta kehostaan ja ihmissuhteistaan.</a:t>
            </a:r>
          </a:p>
          <a:p>
            <a:endParaRPr lang="fi-FI" sz="1200" b="0" i="0" kern="1200" dirty="0">
              <a:solidFill>
                <a:schemeClr val="tx1"/>
              </a:solidFill>
              <a:effectLst/>
              <a:latin typeface="+mn-lt"/>
              <a:ea typeface="+mn-ea"/>
              <a:cs typeface="+mn-cs"/>
            </a:endParaRPr>
          </a:p>
          <a:p>
            <a:endParaRPr lang="fi-FI" dirty="0"/>
          </a:p>
        </p:txBody>
      </p:sp>
      <p:sp>
        <p:nvSpPr>
          <p:cNvPr id="4" name="Dian numeron paikkamerkki 3">
            <a:extLst>
              <a:ext uri="{FF2B5EF4-FFF2-40B4-BE49-F238E27FC236}">
                <a16:creationId xmlns:a16="http://schemas.microsoft.com/office/drawing/2014/main" id="{A2086308-2C4F-17E0-DEA4-4FA0A34FB495}"/>
              </a:ext>
            </a:extLst>
          </p:cNvPr>
          <p:cNvSpPr>
            <a:spLocks noGrp="1"/>
          </p:cNvSpPr>
          <p:nvPr>
            <p:ph type="sldNum" sz="quarter" idx="5"/>
          </p:nvPr>
        </p:nvSpPr>
        <p:spPr/>
        <p:txBody>
          <a:bodyPr/>
          <a:lstStyle/>
          <a:p>
            <a:fld id="{235188CD-4A89-A44B-83CD-6B80A988F6C9}" type="slidenum">
              <a:rPr lang="en-FI" smtClean="0"/>
              <a:t>30</a:t>
            </a:fld>
            <a:endParaRPr lang="en-FI"/>
          </a:p>
        </p:txBody>
      </p:sp>
    </p:spTree>
    <p:extLst>
      <p:ext uri="{BB962C8B-B14F-4D97-AF65-F5344CB8AC3E}">
        <p14:creationId xmlns:p14="http://schemas.microsoft.com/office/powerpoint/2010/main" val="19447230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E38A20-03F2-1139-5D65-71F73841E070}"/>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8324945C-F64E-2FE1-21BE-DE419C4F881D}"/>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5C9C3331-AFB7-A70F-E07E-DEA9E286A2ED}"/>
              </a:ext>
            </a:extLst>
          </p:cNvPr>
          <p:cNvSpPr>
            <a:spLocks noGrp="1"/>
          </p:cNvSpPr>
          <p:nvPr>
            <p:ph type="body" idx="1"/>
          </p:nvPr>
        </p:nvSpPr>
        <p:spPr/>
        <p:txBody>
          <a:bodyPr/>
          <a:lstStyle/>
          <a:p>
            <a:r>
              <a:rPr lang="fi-FI" sz="1200" b="0" i="0" kern="1200" dirty="0">
                <a:solidFill>
                  <a:schemeClr val="tx1"/>
                </a:solidFill>
                <a:effectLst/>
                <a:latin typeface="+mn-lt"/>
                <a:ea typeface="+mn-ea"/>
                <a:cs typeface="+mn-cs"/>
              </a:rPr>
              <a:t>Oikea tieto mahdollistaa paitsi omien rajojen tiedostamisen ja puolustamisen myös muiden asettamien rajojen kunnioittamisen. </a:t>
            </a:r>
          </a:p>
          <a:p>
            <a:endParaRPr lang="fi-FI" sz="1200" b="0" i="0" kern="1200" dirty="0">
              <a:solidFill>
                <a:schemeClr val="tx1"/>
              </a:solidFill>
              <a:effectLst/>
              <a:latin typeface="+mn-lt"/>
              <a:ea typeface="+mn-ea"/>
              <a:cs typeface="+mn-cs"/>
            </a:endParaRPr>
          </a:p>
          <a:p>
            <a:r>
              <a:rPr lang="fi-FI" sz="1200" b="0" i="0" kern="1200" dirty="0">
                <a:solidFill>
                  <a:schemeClr val="tx1"/>
                </a:solidFill>
                <a:effectLst/>
                <a:latin typeface="+mn-lt"/>
                <a:ea typeface="+mn-ea"/>
                <a:cs typeface="+mn-cs"/>
              </a:rPr>
              <a:t>Seksuaalikasvatuksella tuetaan hyvän, nautinnollisen ja itselle sopivan seksielämän tutkimista ja esimerkiksi seksuaali- ja lisääntymisterveyspalvelujen käyttämistä. </a:t>
            </a:r>
          </a:p>
          <a:p>
            <a:endParaRPr lang="fi-FI" sz="1200" b="0" i="0" kern="1200" dirty="0">
              <a:solidFill>
                <a:schemeClr val="tx1"/>
              </a:solidFill>
              <a:effectLst/>
              <a:latin typeface="+mn-lt"/>
              <a:ea typeface="+mn-ea"/>
              <a:cs typeface="+mn-cs"/>
            </a:endParaRPr>
          </a:p>
          <a:p>
            <a:r>
              <a:rPr lang="fi-FI" sz="1200" b="0" i="0" kern="1200" dirty="0">
                <a:solidFill>
                  <a:schemeClr val="tx1"/>
                </a:solidFill>
                <a:effectLst/>
                <a:latin typeface="+mn-lt"/>
                <a:ea typeface="+mn-ea"/>
                <a:cs typeface="+mn-cs"/>
              </a:rPr>
              <a:t>Seksuaalikasvatus ei saa pohjautua vääriin uskomuksiin ja ennakkoluuloihin, vaan sen pitää vahvistaa nuorten omia keinoja tehdä päätöksiä omasta kehostaan ja ihmissuhteistaan.</a:t>
            </a:r>
          </a:p>
          <a:p>
            <a:endParaRPr lang="fi-FI" sz="1200" b="0" i="0" kern="1200" dirty="0">
              <a:solidFill>
                <a:schemeClr val="tx1"/>
              </a:solidFill>
              <a:effectLst/>
              <a:latin typeface="+mn-lt"/>
              <a:ea typeface="+mn-ea"/>
              <a:cs typeface="+mn-cs"/>
            </a:endParaRPr>
          </a:p>
          <a:p>
            <a:endParaRPr lang="fi-FI" dirty="0"/>
          </a:p>
        </p:txBody>
      </p:sp>
      <p:sp>
        <p:nvSpPr>
          <p:cNvPr id="4" name="Dian numeron paikkamerkki 3">
            <a:extLst>
              <a:ext uri="{FF2B5EF4-FFF2-40B4-BE49-F238E27FC236}">
                <a16:creationId xmlns:a16="http://schemas.microsoft.com/office/drawing/2014/main" id="{BEB0663E-DD3A-A75C-D16F-6E25F3ED450F}"/>
              </a:ext>
            </a:extLst>
          </p:cNvPr>
          <p:cNvSpPr>
            <a:spLocks noGrp="1"/>
          </p:cNvSpPr>
          <p:nvPr>
            <p:ph type="sldNum" sz="quarter" idx="5"/>
          </p:nvPr>
        </p:nvSpPr>
        <p:spPr/>
        <p:txBody>
          <a:bodyPr/>
          <a:lstStyle/>
          <a:p>
            <a:fld id="{235188CD-4A89-A44B-83CD-6B80A988F6C9}" type="slidenum">
              <a:rPr lang="en-FI" smtClean="0"/>
              <a:t>31</a:t>
            </a:fld>
            <a:endParaRPr lang="en-FI"/>
          </a:p>
        </p:txBody>
      </p:sp>
    </p:spTree>
    <p:extLst>
      <p:ext uri="{BB962C8B-B14F-4D97-AF65-F5344CB8AC3E}">
        <p14:creationId xmlns:p14="http://schemas.microsoft.com/office/powerpoint/2010/main" val="192073825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9308EB-3CC6-4D34-2A7F-B9268140FBC2}"/>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5E760E0E-73D8-47AE-4089-F5BA658C77D5}"/>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3B3B691B-DCB7-A202-4EA2-759DEB6D2D15}"/>
              </a:ext>
            </a:extLst>
          </p:cNvPr>
          <p:cNvSpPr>
            <a:spLocks noGrp="1"/>
          </p:cNvSpPr>
          <p:nvPr>
            <p:ph type="body" idx="1"/>
          </p:nvPr>
        </p:nvSpPr>
        <p:spPr/>
        <p:txBody>
          <a:bodyPr/>
          <a:lstStyle/>
          <a:p>
            <a:r>
              <a:rPr lang="fi-FI" sz="1200" b="0" i="0" kern="1200" dirty="0">
                <a:solidFill>
                  <a:schemeClr val="tx1"/>
                </a:solidFill>
                <a:effectLst/>
                <a:latin typeface="+mn-lt"/>
                <a:ea typeface="+mn-ea"/>
                <a:cs typeface="+mn-cs"/>
              </a:rPr>
              <a:t>Oikea tieto mahdollistaa paitsi omien rajojen tiedostamisen ja puolustamisen myös muiden asettamien rajojen kunnioittamisen. </a:t>
            </a:r>
          </a:p>
          <a:p>
            <a:endParaRPr lang="fi-FI" sz="1200" b="0" i="0" kern="1200" dirty="0">
              <a:solidFill>
                <a:schemeClr val="tx1"/>
              </a:solidFill>
              <a:effectLst/>
              <a:latin typeface="+mn-lt"/>
              <a:ea typeface="+mn-ea"/>
              <a:cs typeface="+mn-cs"/>
            </a:endParaRPr>
          </a:p>
          <a:p>
            <a:r>
              <a:rPr lang="fi-FI" sz="1200" b="0" i="0" kern="1200" dirty="0">
                <a:solidFill>
                  <a:schemeClr val="tx1"/>
                </a:solidFill>
                <a:effectLst/>
                <a:latin typeface="+mn-lt"/>
                <a:ea typeface="+mn-ea"/>
                <a:cs typeface="+mn-cs"/>
              </a:rPr>
              <a:t>Seksuaalikasvatuksella tuetaan hyvän, nautinnollisen ja itselle sopivan seksielämän tutkimista ja esimerkiksi seksuaali- ja lisääntymisterveyspalvelujen käyttämistä. </a:t>
            </a:r>
          </a:p>
          <a:p>
            <a:endParaRPr lang="fi-FI" sz="1200" b="0" i="0" kern="1200" dirty="0">
              <a:solidFill>
                <a:schemeClr val="tx1"/>
              </a:solidFill>
              <a:effectLst/>
              <a:latin typeface="+mn-lt"/>
              <a:ea typeface="+mn-ea"/>
              <a:cs typeface="+mn-cs"/>
            </a:endParaRPr>
          </a:p>
          <a:p>
            <a:r>
              <a:rPr lang="fi-FI" sz="1200" b="0" i="0" kern="1200" dirty="0">
                <a:solidFill>
                  <a:schemeClr val="tx1"/>
                </a:solidFill>
                <a:effectLst/>
                <a:latin typeface="+mn-lt"/>
                <a:ea typeface="+mn-ea"/>
                <a:cs typeface="+mn-cs"/>
              </a:rPr>
              <a:t>Seksuaalikasvatus ei saa pohjautua vääriin uskomuksiin ja ennakkoluuloihin, vaan sen pitää vahvistaa nuorten omia keinoja tehdä päätöksiä omasta kehostaan ja ihmissuhteistaan.</a:t>
            </a:r>
          </a:p>
          <a:p>
            <a:endParaRPr lang="fi-FI" sz="1200" b="0" i="0" kern="1200" dirty="0">
              <a:solidFill>
                <a:schemeClr val="tx1"/>
              </a:solidFill>
              <a:effectLst/>
              <a:latin typeface="+mn-lt"/>
              <a:ea typeface="+mn-ea"/>
              <a:cs typeface="+mn-cs"/>
            </a:endParaRPr>
          </a:p>
          <a:p>
            <a:endParaRPr lang="fi-FI" dirty="0"/>
          </a:p>
        </p:txBody>
      </p:sp>
      <p:sp>
        <p:nvSpPr>
          <p:cNvPr id="4" name="Dian numeron paikkamerkki 3">
            <a:extLst>
              <a:ext uri="{FF2B5EF4-FFF2-40B4-BE49-F238E27FC236}">
                <a16:creationId xmlns:a16="http://schemas.microsoft.com/office/drawing/2014/main" id="{1B19A7DE-48EF-206D-4653-3D3427FDB25A}"/>
              </a:ext>
            </a:extLst>
          </p:cNvPr>
          <p:cNvSpPr>
            <a:spLocks noGrp="1"/>
          </p:cNvSpPr>
          <p:nvPr>
            <p:ph type="sldNum" sz="quarter" idx="5"/>
          </p:nvPr>
        </p:nvSpPr>
        <p:spPr/>
        <p:txBody>
          <a:bodyPr/>
          <a:lstStyle/>
          <a:p>
            <a:fld id="{235188CD-4A89-A44B-83CD-6B80A988F6C9}" type="slidenum">
              <a:rPr lang="en-FI" smtClean="0"/>
              <a:t>32</a:t>
            </a:fld>
            <a:endParaRPr lang="en-FI"/>
          </a:p>
        </p:txBody>
      </p:sp>
    </p:spTree>
    <p:extLst>
      <p:ext uri="{BB962C8B-B14F-4D97-AF65-F5344CB8AC3E}">
        <p14:creationId xmlns:p14="http://schemas.microsoft.com/office/powerpoint/2010/main" val="9865621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5F8C2E-F918-9159-44F9-EAA88F61FC02}"/>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6E5CAF35-65FE-53B2-6063-38758BCBFB9C}"/>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23E17F60-02EA-71EC-5D3D-A87CF36D31E6}"/>
              </a:ext>
            </a:extLst>
          </p:cNvPr>
          <p:cNvSpPr>
            <a:spLocks noGrp="1"/>
          </p:cNvSpPr>
          <p:nvPr>
            <p:ph type="body" idx="1"/>
          </p:nvPr>
        </p:nvSpPr>
        <p:spPr/>
        <p:txBody>
          <a:bodyPr/>
          <a:lstStyle/>
          <a:p>
            <a:r>
              <a:rPr lang="fi-FI" sz="1200" b="0" i="0" kern="1200" dirty="0">
                <a:solidFill>
                  <a:schemeClr val="tx1"/>
                </a:solidFill>
                <a:effectLst/>
                <a:latin typeface="+mn-lt"/>
                <a:ea typeface="+mn-ea"/>
                <a:cs typeface="+mn-cs"/>
              </a:rPr>
              <a:t>Oikea tieto mahdollistaa paitsi omien rajojen tiedostamisen ja puolustamisen myös muiden asettamien rajojen kunnioittamisen. </a:t>
            </a:r>
          </a:p>
          <a:p>
            <a:endParaRPr lang="fi-FI" sz="1200" b="0" i="0" kern="1200" dirty="0">
              <a:solidFill>
                <a:schemeClr val="tx1"/>
              </a:solidFill>
              <a:effectLst/>
              <a:latin typeface="+mn-lt"/>
              <a:ea typeface="+mn-ea"/>
              <a:cs typeface="+mn-cs"/>
            </a:endParaRPr>
          </a:p>
          <a:p>
            <a:r>
              <a:rPr lang="fi-FI" sz="1200" b="0" i="0" kern="1200" dirty="0">
                <a:solidFill>
                  <a:schemeClr val="tx1"/>
                </a:solidFill>
                <a:effectLst/>
                <a:latin typeface="+mn-lt"/>
                <a:ea typeface="+mn-ea"/>
                <a:cs typeface="+mn-cs"/>
              </a:rPr>
              <a:t>Seksuaalikasvatuksella tuetaan hyvän, nautinnollisen ja itselle sopivan seksielämän tutkimista ja esimerkiksi seksuaali- ja lisääntymisterveyspalvelujen käyttämistä. </a:t>
            </a:r>
          </a:p>
          <a:p>
            <a:endParaRPr lang="fi-FI" sz="1200" b="0" i="0" kern="1200" dirty="0">
              <a:solidFill>
                <a:schemeClr val="tx1"/>
              </a:solidFill>
              <a:effectLst/>
              <a:latin typeface="+mn-lt"/>
              <a:ea typeface="+mn-ea"/>
              <a:cs typeface="+mn-cs"/>
            </a:endParaRPr>
          </a:p>
          <a:p>
            <a:r>
              <a:rPr lang="fi-FI" sz="1200" b="0" i="0" kern="1200" dirty="0">
                <a:solidFill>
                  <a:schemeClr val="tx1"/>
                </a:solidFill>
                <a:effectLst/>
                <a:latin typeface="+mn-lt"/>
                <a:ea typeface="+mn-ea"/>
                <a:cs typeface="+mn-cs"/>
              </a:rPr>
              <a:t>Seksuaalikasvatus ei saa pohjautua vääriin uskomuksiin ja ennakkoluuloihin, vaan sen pitää vahvistaa nuorten omia keinoja tehdä päätöksiä omasta kehostaan ja ihmissuhteistaan.</a:t>
            </a:r>
          </a:p>
          <a:p>
            <a:endParaRPr lang="fi-FI" sz="1200" b="0" i="0" kern="1200" dirty="0">
              <a:solidFill>
                <a:schemeClr val="tx1"/>
              </a:solidFill>
              <a:effectLst/>
              <a:latin typeface="+mn-lt"/>
              <a:ea typeface="+mn-ea"/>
              <a:cs typeface="+mn-cs"/>
            </a:endParaRPr>
          </a:p>
          <a:p>
            <a:endParaRPr lang="fi-FI" dirty="0"/>
          </a:p>
        </p:txBody>
      </p:sp>
      <p:sp>
        <p:nvSpPr>
          <p:cNvPr id="4" name="Dian numeron paikkamerkki 3">
            <a:extLst>
              <a:ext uri="{FF2B5EF4-FFF2-40B4-BE49-F238E27FC236}">
                <a16:creationId xmlns:a16="http://schemas.microsoft.com/office/drawing/2014/main" id="{83D4A8CB-9E92-A4F0-F152-7C6F5C68485E}"/>
              </a:ext>
            </a:extLst>
          </p:cNvPr>
          <p:cNvSpPr>
            <a:spLocks noGrp="1"/>
          </p:cNvSpPr>
          <p:nvPr>
            <p:ph type="sldNum" sz="quarter" idx="5"/>
          </p:nvPr>
        </p:nvSpPr>
        <p:spPr/>
        <p:txBody>
          <a:bodyPr/>
          <a:lstStyle/>
          <a:p>
            <a:fld id="{235188CD-4A89-A44B-83CD-6B80A988F6C9}" type="slidenum">
              <a:rPr lang="en-FI" smtClean="0"/>
              <a:t>33</a:t>
            </a:fld>
            <a:endParaRPr lang="en-FI"/>
          </a:p>
        </p:txBody>
      </p:sp>
    </p:spTree>
    <p:extLst>
      <p:ext uri="{BB962C8B-B14F-4D97-AF65-F5344CB8AC3E}">
        <p14:creationId xmlns:p14="http://schemas.microsoft.com/office/powerpoint/2010/main" val="9067343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E7E9A4-6E8F-E84B-22E9-FD937B1A7F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6FE7D0-37B8-7B64-642B-E466FA7B11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ADC46C-4E03-457E-26C5-428E5F2575C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b="1" dirty="0"/>
              <a:t>Välineet:</a:t>
            </a:r>
          </a:p>
          <a:p>
            <a:pPr marL="0" marR="0" lvl="0" indent="0" algn="l" defTabSz="914400" rtl="0" eaLnBrk="1" fontAlgn="auto" latinLnBrk="0" hangingPunct="1">
              <a:lnSpc>
                <a:spcPct val="100000"/>
              </a:lnSpc>
              <a:spcBef>
                <a:spcPts val="0"/>
              </a:spcBef>
              <a:spcAft>
                <a:spcPts val="0"/>
              </a:spcAft>
              <a:buClrTx/>
              <a:buSzTx/>
              <a:buFontTx/>
              <a:buNone/>
              <a:tabLst/>
              <a:defRPr/>
            </a:pPr>
            <a:r>
              <a:rPr lang="fi-FI" dirty="0"/>
              <a:t>Älytaulu/liitutaulu/fläppitaulu</a:t>
            </a:r>
          </a:p>
          <a:p>
            <a:pPr marL="0" marR="0" lvl="0" indent="0" algn="l" defTabSz="914400" rtl="0" eaLnBrk="1" fontAlgn="auto" latinLnBrk="0" hangingPunct="1">
              <a:lnSpc>
                <a:spcPct val="100000"/>
              </a:lnSpc>
              <a:spcBef>
                <a:spcPts val="0"/>
              </a:spcBef>
              <a:spcAft>
                <a:spcPts val="0"/>
              </a:spcAft>
              <a:buClrTx/>
              <a:buSzTx/>
              <a:buFontTx/>
              <a:buNone/>
              <a:tabLst/>
              <a:defRPr/>
            </a:pPr>
            <a:r>
              <a:rPr lang="fi-FI" dirty="0"/>
              <a:t>Post it –laput opiskelijoille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i-FI"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FI" dirty="0"/>
          </a:p>
        </p:txBody>
      </p:sp>
      <p:sp>
        <p:nvSpPr>
          <p:cNvPr id="4" name="Slide Number Placeholder 3">
            <a:extLst>
              <a:ext uri="{FF2B5EF4-FFF2-40B4-BE49-F238E27FC236}">
                <a16:creationId xmlns:a16="http://schemas.microsoft.com/office/drawing/2014/main" id="{34D1F7F5-D360-0D96-F1DA-E6076E229B4C}"/>
              </a:ext>
            </a:extLst>
          </p:cNvPr>
          <p:cNvSpPr>
            <a:spLocks noGrp="1"/>
          </p:cNvSpPr>
          <p:nvPr>
            <p:ph type="sldNum" sz="quarter" idx="5"/>
          </p:nvPr>
        </p:nvSpPr>
        <p:spPr/>
        <p:txBody>
          <a:bodyPr/>
          <a:lstStyle/>
          <a:p>
            <a:fld id="{235188CD-4A89-A44B-83CD-6B80A988F6C9}" type="slidenum">
              <a:rPr lang="en-FI" smtClean="0"/>
              <a:t>34</a:t>
            </a:fld>
            <a:endParaRPr lang="en-FI"/>
          </a:p>
        </p:txBody>
      </p:sp>
    </p:spTree>
    <p:extLst>
      <p:ext uri="{BB962C8B-B14F-4D97-AF65-F5344CB8AC3E}">
        <p14:creationId xmlns:p14="http://schemas.microsoft.com/office/powerpoint/2010/main" val="91095487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i-FI" dirty="0"/>
              <a:t>Ohjeet pistetyöskentelybingon järjestämiseen:</a:t>
            </a:r>
            <a:br>
              <a:rPr lang="fi-FI" dirty="0"/>
            </a:br>
            <a:r>
              <a:rPr lang="fi-FI" dirty="0">
                <a:hlinkClick r:id="rId3"/>
              </a:rPr>
              <a:t>Kisat ja pelit - Smart </a:t>
            </a:r>
            <a:r>
              <a:rPr lang="fi-FI" dirty="0" err="1">
                <a:hlinkClick r:id="rId3"/>
              </a:rPr>
              <a:t>Moves</a:t>
            </a:r>
            <a:endParaRPr lang="fi-FI" dirty="0"/>
          </a:p>
          <a:p>
            <a:endParaRPr lang="fi-FI" dirty="0"/>
          </a:p>
          <a:p>
            <a:r>
              <a:rPr lang="fi-FI" dirty="0"/>
              <a:t>TARVIKKEET: vähintään 2 noppaa, liiketehtävämoniste, tulostetut </a:t>
            </a:r>
            <a:r>
              <a:rPr lang="fi-FI" dirty="0" err="1"/>
              <a:t>numero+tehtävälaput</a:t>
            </a:r>
            <a:r>
              <a:rPr lang="fi-FI" dirty="0"/>
              <a:t>, paperia, kyniä.</a:t>
            </a:r>
          </a:p>
          <a:p>
            <a:endParaRPr lang="fi-FI" dirty="0"/>
          </a:p>
          <a:p>
            <a:r>
              <a:rPr lang="fi-FI" sz="1200" b="0" i="0" kern="1200" dirty="0">
                <a:solidFill>
                  <a:schemeClr val="tx1"/>
                </a:solidFill>
                <a:effectLst/>
                <a:latin typeface="+mn-lt"/>
                <a:ea typeface="+mn-ea"/>
                <a:cs typeface="+mn-cs"/>
              </a:rPr>
              <a:t>Opettaja tulostaa tai opiskelijat piirtävät tyhjän 3×3 bingoruudukon. Opiskelijat kirjaavat bingoruudukkoon numerot 2-12 väliltä. Opettaja rakentaa 11 numeroitua tehtäväpistettä (rastit 2-12) ympäri luokkatilaa tai aulaa/käytävää.</a:t>
            </a:r>
          </a:p>
          <a:p>
            <a:endParaRPr lang="fi-FI" sz="1200" b="0" i="0" kern="1200" dirty="0">
              <a:solidFill>
                <a:schemeClr val="tx1"/>
              </a:solidFill>
              <a:effectLst/>
              <a:latin typeface="+mn-lt"/>
              <a:ea typeface="+mn-ea"/>
              <a:cs typeface="+mn-cs"/>
            </a:endParaRPr>
          </a:p>
          <a:p>
            <a:r>
              <a:rPr lang="fi-FI" sz="1200" b="0" i="0" kern="1200" dirty="0">
                <a:solidFill>
                  <a:schemeClr val="tx1"/>
                </a:solidFill>
                <a:effectLst/>
                <a:latin typeface="+mn-lt"/>
                <a:ea typeface="+mn-ea"/>
                <a:cs typeface="+mn-cs"/>
              </a:rPr>
              <a:t>Opiskelijat heittävät kahta noppaa luokan keskellä ja menevät summan osoittamalle pisteelle. Kun pisteen tehtävä on suoritettu, saa kyseisen numeron raksittaa omasta bingolapusta. Mikäli opiskelijat heittävät numeron, jonka he ovat jo raksittaneet bingolapusta, tai jota heillä ei ole ruudukossa, tulee opiskelijoiden suorittaa liikunnallisia tehtäviä, jotta he voivat heittää noppia uudelleen. Se jolla on ensimmäisenä täynnä bingorivi, huutaa: BINGO! Bingorivi voi muodostua vaakaan, pystyyn tai diagonaaliin. Tämän jälkeen opiskelijat voivat yrittää saada lisää bingorivejä.</a:t>
            </a:r>
            <a:endParaRPr lang="fi-FI" dirty="0"/>
          </a:p>
          <a:p>
            <a:endParaRPr lang="fi-FI" dirty="0"/>
          </a:p>
          <a:p>
            <a:r>
              <a:rPr lang="fi-FI" b="1" dirty="0"/>
              <a:t>Lataa tehtävät ja numerot:</a:t>
            </a:r>
          </a:p>
          <a:p>
            <a:endParaRPr lang="fi-FI" dirty="0"/>
          </a:p>
          <a:p>
            <a:r>
              <a:rPr lang="fi-FI" b="1" dirty="0"/>
              <a:t>Lataa liikkumistehtävät: </a:t>
            </a:r>
            <a:endParaRPr lang="en-FI" b="1" dirty="0"/>
          </a:p>
        </p:txBody>
      </p:sp>
      <p:sp>
        <p:nvSpPr>
          <p:cNvPr id="4" name="Slide Number Placeholder 3"/>
          <p:cNvSpPr>
            <a:spLocks noGrp="1"/>
          </p:cNvSpPr>
          <p:nvPr>
            <p:ph type="sldNum" sz="quarter" idx="5"/>
          </p:nvPr>
        </p:nvSpPr>
        <p:spPr/>
        <p:txBody>
          <a:bodyPr/>
          <a:lstStyle/>
          <a:p>
            <a:fld id="{235188CD-4A89-A44B-83CD-6B80A988F6C9}" type="slidenum">
              <a:rPr lang="en-FI" smtClean="0"/>
              <a:t>35</a:t>
            </a:fld>
            <a:endParaRPr lang="en-FI"/>
          </a:p>
        </p:txBody>
      </p:sp>
    </p:spTree>
    <p:extLst>
      <p:ext uri="{BB962C8B-B14F-4D97-AF65-F5344CB8AC3E}">
        <p14:creationId xmlns:p14="http://schemas.microsoft.com/office/powerpoint/2010/main" val="289899136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FI" dirty="0"/>
              <a:t>Voit vaihtaa taustavärin siniseksi kohdasta Design &gt;&gt; Format background</a:t>
            </a:r>
          </a:p>
        </p:txBody>
      </p:sp>
      <p:sp>
        <p:nvSpPr>
          <p:cNvPr id="4" name="Slide Number Placeholder 3"/>
          <p:cNvSpPr>
            <a:spLocks noGrp="1"/>
          </p:cNvSpPr>
          <p:nvPr>
            <p:ph type="sldNum" sz="quarter" idx="5"/>
          </p:nvPr>
        </p:nvSpPr>
        <p:spPr/>
        <p:txBody>
          <a:bodyPr/>
          <a:lstStyle/>
          <a:p>
            <a:fld id="{235188CD-4A89-A44B-83CD-6B80A988F6C9}" type="slidenum">
              <a:rPr lang="en-FI" smtClean="0"/>
              <a:t>36</a:t>
            </a:fld>
            <a:endParaRPr lang="en-FI"/>
          </a:p>
        </p:txBody>
      </p:sp>
    </p:spTree>
    <p:extLst>
      <p:ext uri="{BB962C8B-B14F-4D97-AF65-F5344CB8AC3E}">
        <p14:creationId xmlns:p14="http://schemas.microsoft.com/office/powerpoint/2010/main" val="610526775"/>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19.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1 - Color background">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1F01E-DAFC-B540-A641-7C0A278F202F}"/>
              </a:ext>
            </a:extLst>
          </p:cNvPr>
          <p:cNvSpPr>
            <a:spLocks noGrp="1"/>
          </p:cNvSpPr>
          <p:nvPr>
            <p:ph type="ctrTitle"/>
          </p:nvPr>
        </p:nvSpPr>
        <p:spPr>
          <a:xfrm>
            <a:off x="838200" y="2020155"/>
            <a:ext cx="9144000" cy="2387600"/>
          </a:xfrm>
        </p:spPr>
        <p:txBody>
          <a:bodyPr anchor="b"/>
          <a:lstStyle>
            <a:lvl1pPr algn="l">
              <a:defRPr sz="6000" b="1" i="0">
                <a:solidFill>
                  <a:schemeClr val="tx1"/>
                </a:solidFill>
                <a:latin typeface="Poppins" pitchFamily="2" charset="77"/>
                <a:cs typeface="Poppins" pitchFamily="2" charset="77"/>
              </a:defRPr>
            </a:lvl1pPr>
          </a:lstStyle>
          <a:p>
            <a:r>
              <a:rPr lang="en-GB" dirty="0"/>
              <a:t>Click to edit Master title style</a:t>
            </a:r>
            <a:endParaRPr lang="en-FI" dirty="0"/>
          </a:p>
        </p:txBody>
      </p:sp>
      <p:sp>
        <p:nvSpPr>
          <p:cNvPr id="3" name="Subtitle 2">
            <a:extLst>
              <a:ext uri="{FF2B5EF4-FFF2-40B4-BE49-F238E27FC236}">
                <a16:creationId xmlns:a16="http://schemas.microsoft.com/office/drawing/2014/main" id="{A3F8C8DE-72A6-3646-BA89-EB3258D3ECB7}"/>
              </a:ext>
            </a:extLst>
          </p:cNvPr>
          <p:cNvSpPr>
            <a:spLocks noGrp="1"/>
          </p:cNvSpPr>
          <p:nvPr>
            <p:ph type="subTitle" idx="1"/>
          </p:nvPr>
        </p:nvSpPr>
        <p:spPr>
          <a:xfrm>
            <a:off x="838200" y="5549462"/>
            <a:ext cx="9144000" cy="880368"/>
          </a:xfrm>
        </p:spPr>
        <p:txBody>
          <a:bodyPr>
            <a:normAutofit/>
          </a:bodyPr>
          <a:lstStyle>
            <a:lvl1pPr marL="0" indent="0" algn="l">
              <a:buNone/>
              <a:defRPr sz="2000" b="0" i="0">
                <a:solidFill>
                  <a:schemeClr val="accent3"/>
                </a:solidFill>
                <a:latin typeface="Poppins" pitchFamily="2" charset="77"/>
                <a:cs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FI" dirty="0"/>
          </a:p>
        </p:txBody>
      </p:sp>
      <p:pic>
        <p:nvPicPr>
          <p:cNvPr id="5" name="Picture 4" descr="A close up of a logo&#10;&#10;Description automatically generated">
            <a:extLst>
              <a:ext uri="{FF2B5EF4-FFF2-40B4-BE49-F238E27FC236}">
                <a16:creationId xmlns:a16="http://schemas.microsoft.com/office/drawing/2014/main" id="{113A1F2D-0697-6744-9E61-C32E906FF329}"/>
              </a:ext>
            </a:extLst>
          </p:cNvPr>
          <p:cNvPicPr>
            <a:picLocks noChangeAspect="1"/>
          </p:cNvPicPr>
          <p:nvPr userDrawn="1"/>
        </p:nvPicPr>
        <p:blipFill>
          <a:blip r:embed="rId2"/>
          <a:stretch>
            <a:fillRect/>
          </a:stretch>
        </p:blipFill>
        <p:spPr>
          <a:xfrm>
            <a:off x="411144" y="452063"/>
            <a:ext cx="420706" cy="430267"/>
          </a:xfrm>
          <a:prstGeom prst="rect">
            <a:avLst/>
          </a:prstGeom>
        </p:spPr>
      </p:pic>
      <p:pic>
        <p:nvPicPr>
          <p:cNvPr id="6" name="Picture 5" descr="Shape, circle&#10;&#10;Description automatically generated">
            <a:extLst>
              <a:ext uri="{FF2B5EF4-FFF2-40B4-BE49-F238E27FC236}">
                <a16:creationId xmlns:a16="http://schemas.microsoft.com/office/drawing/2014/main" id="{BD32E681-03F5-414E-BB90-E086AF95F094}"/>
              </a:ext>
            </a:extLst>
          </p:cNvPr>
          <p:cNvPicPr>
            <a:picLocks noChangeAspect="1"/>
          </p:cNvPicPr>
          <p:nvPr userDrawn="1"/>
        </p:nvPicPr>
        <p:blipFill>
          <a:blip r:embed="rId3"/>
          <a:stretch>
            <a:fillRect/>
          </a:stretch>
        </p:blipFill>
        <p:spPr>
          <a:xfrm>
            <a:off x="1170808" y="440415"/>
            <a:ext cx="397827" cy="418229"/>
          </a:xfrm>
          <a:prstGeom prst="rect">
            <a:avLst/>
          </a:prstGeom>
        </p:spPr>
      </p:pic>
      <p:pic>
        <p:nvPicPr>
          <p:cNvPr id="7" name="Picture 6" descr="A close up of a hanger&#10;&#10;Description automatically generated">
            <a:extLst>
              <a:ext uri="{FF2B5EF4-FFF2-40B4-BE49-F238E27FC236}">
                <a16:creationId xmlns:a16="http://schemas.microsoft.com/office/drawing/2014/main" id="{91033913-E1D6-AD47-B0B6-73D4033FE7E5}"/>
              </a:ext>
            </a:extLst>
          </p:cNvPr>
          <p:cNvPicPr>
            <a:picLocks noChangeAspect="1"/>
          </p:cNvPicPr>
          <p:nvPr userDrawn="1"/>
        </p:nvPicPr>
        <p:blipFill>
          <a:blip r:embed="rId4"/>
          <a:stretch>
            <a:fillRect/>
          </a:stretch>
        </p:blipFill>
        <p:spPr>
          <a:xfrm rot="622565">
            <a:off x="1511258" y="-58562"/>
            <a:ext cx="1526193" cy="429242"/>
          </a:xfrm>
          <a:prstGeom prst="rect">
            <a:avLst/>
          </a:prstGeom>
        </p:spPr>
      </p:pic>
      <p:pic>
        <p:nvPicPr>
          <p:cNvPr id="8" name="Picture 7" descr="A close up of a sign&#10;&#10;Description automatically generated">
            <a:extLst>
              <a:ext uri="{FF2B5EF4-FFF2-40B4-BE49-F238E27FC236}">
                <a16:creationId xmlns:a16="http://schemas.microsoft.com/office/drawing/2014/main" id="{481162D4-4434-9843-9E3E-66B707C91ACF}"/>
              </a:ext>
            </a:extLst>
          </p:cNvPr>
          <p:cNvPicPr>
            <a:picLocks noChangeAspect="1"/>
          </p:cNvPicPr>
          <p:nvPr userDrawn="1"/>
        </p:nvPicPr>
        <p:blipFill>
          <a:blip r:embed="rId5"/>
          <a:stretch>
            <a:fillRect/>
          </a:stretch>
        </p:blipFill>
        <p:spPr>
          <a:xfrm>
            <a:off x="1889954" y="499336"/>
            <a:ext cx="541702" cy="515491"/>
          </a:xfrm>
          <a:prstGeom prst="rect">
            <a:avLst/>
          </a:prstGeom>
        </p:spPr>
      </p:pic>
      <p:pic>
        <p:nvPicPr>
          <p:cNvPr id="9" name="Picture 8" descr="Icon&#10;&#10;Description automatically generated">
            <a:extLst>
              <a:ext uri="{FF2B5EF4-FFF2-40B4-BE49-F238E27FC236}">
                <a16:creationId xmlns:a16="http://schemas.microsoft.com/office/drawing/2014/main" id="{1BDC3E67-3C8C-6D4A-AF4A-E104885B1BCD}"/>
              </a:ext>
            </a:extLst>
          </p:cNvPr>
          <p:cNvPicPr>
            <a:picLocks noChangeAspect="1"/>
          </p:cNvPicPr>
          <p:nvPr userDrawn="1"/>
        </p:nvPicPr>
        <p:blipFill>
          <a:blip r:embed="rId6"/>
          <a:stretch>
            <a:fillRect/>
          </a:stretch>
        </p:blipFill>
        <p:spPr>
          <a:xfrm>
            <a:off x="1095371" y="1047057"/>
            <a:ext cx="365440" cy="426347"/>
          </a:xfrm>
          <a:prstGeom prst="rect">
            <a:avLst/>
          </a:prstGeom>
        </p:spPr>
      </p:pic>
      <p:pic>
        <p:nvPicPr>
          <p:cNvPr id="10" name="Picture 9" descr="Icon&#10;&#10;Description automatically generated">
            <a:extLst>
              <a:ext uri="{FF2B5EF4-FFF2-40B4-BE49-F238E27FC236}">
                <a16:creationId xmlns:a16="http://schemas.microsoft.com/office/drawing/2014/main" id="{23BB0C43-9E64-8947-8F57-44CCD7FB4F86}"/>
              </a:ext>
            </a:extLst>
          </p:cNvPr>
          <p:cNvPicPr>
            <a:picLocks noChangeAspect="1"/>
          </p:cNvPicPr>
          <p:nvPr userDrawn="1"/>
        </p:nvPicPr>
        <p:blipFill>
          <a:blip r:embed="rId7"/>
          <a:stretch>
            <a:fillRect/>
          </a:stretch>
        </p:blipFill>
        <p:spPr>
          <a:xfrm rot="6121314">
            <a:off x="214648" y="1103281"/>
            <a:ext cx="576510" cy="855757"/>
          </a:xfrm>
          <a:prstGeom prst="rect">
            <a:avLst/>
          </a:prstGeom>
        </p:spPr>
      </p:pic>
      <p:pic>
        <p:nvPicPr>
          <p:cNvPr id="11" name="Picture 10" descr="Icon&#10;&#10;Description automatically generated">
            <a:extLst>
              <a:ext uri="{FF2B5EF4-FFF2-40B4-BE49-F238E27FC236}">
                <a16:creationId xmlns:a16="http://schemas.microsoft.com/office/drawing/2014/main" id="{9702B021-5432-3B40-A380-395D7DD01E6B}"/>
              </a:ext>
            </a:extLst>
          </p:cNvPr>
          <p:cNvPicPr>
            <a:picLocks noChangeAspect="1"/>
          </p:cNvPicPr>
          <p:nvPr userDrawn="1"/>
        </p:nvPicPr>
        <p:blipFill>
          <a:blip r:embed="rId6"/>
          <a:stretch>
            <a:fillRect/>
          </a:stretch>
        </p:blipFill>
        <p:spPr>
          <a:xfrm rot="8721730">
            <a:off x="-71657" y="950803"/>
            <a:ext cx="376898" cy="439714"/>
          </a:xfrm>
          <a:prstGeom prst="rect">
            <a:avLst/>
          </a:prstGeom>
        </p:spPr>
      </p:pic>
      <p:pic>
        <p:nvPicPr>
          <p:cNvPr id="12" name="Picture 11" descr="A close up of a logo&#10;&#10;Description automatically generated">
            <a:extLst>
              <a:ext uri="{FF2B5EF4-FFF2-40B4-BE49-F238E27FC236}">
                <a16:creationId xmlns:a16="http://schemas.microsoft.com/office/drawing/2014/main" id="{A674FE28-85B7-9D4E-A2DB-3C539AC534EE}"/>
              </a:ext>
            </a:extLst>
          </p:cNvPr>
          <p:cNvPicPr>
            <a:picLocks noChangeAspect="1"/>
          </p:cNvPicPr>
          <p:nvPr userDrawn="1"/>
        </p:nvPicPr>
        <p:blipFill>
          <a:blip r:embed="rId2"/>
          <a:stretch>
            <a:fillRect/>
          </a:stretch>
        </p:blipFill>
        <p:spPr>
          <a:xfrm rot="8745789">
            <a:off x="-105637" y="1833743"/>
            <a:ext cx="506669" cy="518183"/>
          </a:xfrm>
          <a:prstGeom prst="rect">
            <a:avLst/>
          </a:prstGeom>
        </p:spPr>
      </p:pic>
      <p:pic>
        <p:nvPicPr>
          <p:cNvPr id="13" name="Picture 12" descr="A close up of a sign&#10;&#10;Description automatically generated">
            <a:extLst>
              <a:ext uri="{FF2B5EF4-FFF2-40B4-BE49-F238E27FC236}">
                <a16:creationId xmlns:a16="http://schemas.microsoft.com/office/drawing/2014/main" id="{D5A3D3AD-7CF0-2F42-BC7E-37A7B65E6306}"/>
              </a:ext>
            </a:extLst>
          </p:cNvPr>
          <p:cNvPicPr>
            <a:picLocks noChangeAspect="1"/>
          </p:cNvPicPr>
          <p:nvPr userDrawn="1"/>
        </p:nvPicPr>
        <p:blipFill>
          <a:blip r:embed="rId5"/>
          <a:stretch>
            <a:fillRect/>
          </a:stretch>
        </p:blipFill>
        <p:spPr>
          <a:xfrm rot="4531596">
            <a:off x="-280324" y="119330"/>
            <a:ext cx="541702" cy="515491"/>
          </a:xfrm>
          <a:prstGeom prst="rect">
            <a:avLst/>
          </a:prstGeom>
        </p:spPr>
      </p:pic>
      <p:pic>
        <p:nvPicPr>
          <p:cNvPr id="14" name="Picture 13" descr="Icon&#10;&#10;Description automatically generated">
            <a:extLst>
              <a:ext uri="{FF2B5EF4-FFF2-40B4-BE49-F238E27FC236}">
                <a16:creationId xmlns:a16="http://schemas.microsoft.com/office/drawing/2014/main" id="{6D01521C-3D32-7E4C-99E5-4434005E5732}"/>
              </a:ext>
            </a:extLst>
          </p:cNvPr>
          <p:cNvPicPr>
            <a:picLocks noChangeAspect="1"/>
          </p:cNvPicPr>
          <p:nvPr userDrawn="1"/>
        </p:nvPicPr>
        <p:blipFill>
          <a:blip r:embed="rId7"/>
          <a:stretch>
            <a:fillRect/>
          </a:stretch>
        </p:blipFill>
        <p:spPr>
          <a:xfrm rot="12012779">
            <a:off x="778486" y="-477273"/>
            <a:ext cx="576510" cy="855757"/>
          </a:xfrm>
          <a:prstGeom prst="rect">
            <a:avLst/>
          </a:prstGeom>
        </p:spPr>
      </p:pic>
      <p:pic>
        <p:nvPicPr>
          <p:cNvPr id="15" name="Picture 14" descr="Shape, circle&#10;&#10;Description automatically generated">
            <a:extLst>
              <a:ext uri="{FF2B5EF4-FFF2-40B4-BE49-F238E27FC236}">
                <a16:creationId xmlns:a16="http://schemas.microsoft.com/office/drawing/2014/main" id="{34B35C75-F42A-124F-B67C-BDF35DCD1A56}"/>
              </a:ext>
            </a:extLst>
          </p:cNvPr>
          <p:cNvPicPr>
            <a:picLocks noChangeAspect="1"/>
          </p:cNvPicPr>
          <p:nvPr userDrawn="1"/>
        </p:nvPicPr>
        <p:blipFill>
          <a:blip r:embed="rId3"/>
          <a:stretch>
            <a:fillRect/>
          </a:stretch>
        </p:blipFill>
        <p:spPr>
          <a:xfrm rot="3449211">
            <a:off x="3205157" y="-209115"/>
            <a:ext cx="541702" cy="418229"/>
          </a:xfrm>
          <a:prstGeom prst="rect">
            <a:avLst/>
          </a:prstGeom>
        </p:spPr>
      </p:pic>
      <p:pic>
        <p:nvPicPr>
          <p:cNvPr id="16" name="Picture 15" descr="A picture containing drawing, plate&#10;&#10;Description automatically generated">
            <a:extLst>
              <a:ext uri="{FF2B5EF4-FFF2-40B4-BE49-F238E27FC236}">
                <a16:creationId xmlns:a16="http://schemas.microsoft.com/office/drawing/2014/main" id="{F055EE0C-5A0B-F445-8056-F5B2EBFF10B0}"/>
              </a:ext>
            </a:extLst>
          </p:cNvPr>
          <p:cNvPicPr>
            <a:picLocks noChangeAspect="1"/>
          </p:cNvPicPr>
          <p:nvPr userDrawn="1"/>
        </p:nvPicPr>
        <p:blipFill>
          <a:blip r:embed="rId8"/>
          <a:stretch>
            <a:fillRect/>
          </a:stretch>
        </p:blipFill>
        <p:spPr>
          <a:xfrm>
            <a:off x="9643363" y="5549462"/>
            <a:ext cx="2086181" cy="880368"/>
          </a:xfrm>
          <a:prstGeom prst="rect">
            <a:avLst/>
          </a:prstGeom>
        </p:spPr>
      </p:pic>
    </p:spTree>
    <p:extLst>
      <p:ext uri="{BB962C8B-B14F-4D97-AF65-F5344CB8AC3E}">
        <p14:creationId xmlns:p14="http://schemas.microsoft.com/office/powerpoint/2010/main" val="1362546562"/>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2 - Pictur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1F01E-DAFC-B540-A641-7C0A278F202F}"/>
              </a:ext>
            </a:extLst>
          </p:cNvPr>
          <p:cNvSpPr>
            <a:spLocks noGrp="1"/>
          </p:cNvSpPr>
          <p:nvPr>
            <p:ph type="ctrTitle"/>
          </p:nvPr>
        </p:nvSpPr>
        <p:spPr>
          <a:xfrm>
            <a:off x="838200" y="1664346"/>
            <a:ext cx="4896556" cy="3529307"/>
          </a:xfrm>
        </p:spPr>
        <p:txBody>
          <a:bodyPr anchor="b"/>
          <a:lstStyle>
            <a:lvl1pPr algn="l">
              <a:defRPr sz="6000" b="1" i="0">
                <a:solidFill>
                  <a:schemeClr val="accent2"/>
                </a:solidFill>
                <a:latin typeface="Poppins" pitchFamily="2" charset="77"/>
                <a:cs typeface="Poppins" pitchFamily="2" charset="77"/>
              </a:defRPr>
            </a:lvl1pPr>
          </a:lstStyle>
          <a:p>
            <a:r>
              <a:rPr lang="en-GB" dirty="0"/>
              <a:t>Click to edit Master title style</a:t>
            </a:r>
            <a:endParaRPr lang="en-FI" dirty="0"/>
          </a:p>
        </p:txBody>
      </p:sp>
      <p:sp>
        <p:nvSpPr>
          <p:cNvPr id="3" name="Subtitle 2">
            <a:extLst>
              <a:ext uri="{FF2B5EF4-FFF2-40B4-BE49-F238E27FC236}">
                <a16:creationId xmlns:a16="http://schemas.microsoft.com/office/drawing/2014/main" id="{A3F8C8DE-72A6-3646-BA89-EB3258D3ECB7}"/>
              </a:ext>
            </a:extLst>
          </p:cNvPr>
          <p:cNvSpPr>
            <a:spLocks noGrp="1"/>
          </p:cNvSpPr>
          <p:nvPr>
            <p:ph type="subTitle" idx="1"/>
          </p:nvPr>
        </p:nvSpPr>
        <p:spPr>
          <a:xfrm>
            <a:off x="838200" y="5549462"/>
            <a:ext cx="4986867" cy="880368"/>
          </a:xfrm>
        </p:spPr>
        <p:txBody>
          <a:bodyPr>
            <a:normAutofit/>
          </a:bodyPr>
          <a:lstStyle>
            <a:lvl1pPr marL="0" indent="0" algn="l">
              <a:buNone/>
              <a:defRPr sz="2000" b="0" i="0">
                <a:solidFill>
                  <a:schemeClr val="accent3"/>
                </a:solidFill>
                <a:latin typeface="Poppins" pitchFamily="2" charset="77"/>
                <a:cs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FI" dirty="0"/>
          </a:p>
        </p:txBody>
      </p:sp>
      <p:pic>
        <p:nvPicPr>
          <p:cNvPr id="16" name="Picture 15" descr="A picture containing drawing, plate&#10;&#10;Description automatically generated">
            <a:extLst>
              <a:ext uri="{FF2B5EF4-FFF2-40B4-BE49-F238E27FC236}">
                <a16:creationId xmlns:a16="http://schemas.microsoft.com/office/drawing/2014/main" id="{F055EE0C-5A0B-F445-8056-F5B2EBFF10B0}"/>
              </a:ext>
            </a:extLst>
          </p:cNvPr>
          <p:cNvPicPr>
            <a:picLocks noChangeAspect="1"/>
          </p:cNvPicPr>
          <p:nvPr userDrawn="1"/>
        </p:nvPicPr>
        <p:blipFill>
          <a:blip r:embed="rId2"/>
          <a:stretch>
            <a:fillRect/>
          </a:stretch>
        </p:blipFill>
        <p:spPr>
          <a:xfrm>
            <a:off x="9643363" y="5549462"/>
            <a:ext cx="2086181" cy="880368"/>
          </a:xfrm>
          <a:prstGeom prst="rect">
            <a:avLst/>
          </a:prstGeom>
        </p:spPr>
      </p:pic>
    </p:spTree>
    <p:extLst>
      <p:ext uri="{BB962C8B-B14F-4D97-AF65-F5344CB8AC3E}">
        <p14:creationId xmlns:p14="http://schemas.microsoft.com/office/powerpoint/2010/main" val="478914908"/>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3 - Picture 2">
    <p:spTree>
      <p:nvGrpSpPr>
        <p:cNvPr id="1" name=""/>
        <p:cNvGrpSpPr/>
        <p:nvPr/>
      </p:nvGrpSpPr>
      <p:grpSpPr>
        <a:xfrm>
          <a:off x="0" y="0"/>
          <a:ext cx="0" cy="0"/>
          <a:chOff x="0" y="0"/>
          <a:chExt cx="0" cy="0"/>
        </a:xfrm>
      </p:grpSpPr>
      <p:pic>
        <p:nvPicPr>
          <p:cNvPr id="12" name="Picture 11" descr="A person standing posing for the camera&#10;&#10;Description automatically generated">
            <a:extLst>
              <a:ext uri="{FF2B5EF4-FFF2-40B4-BE49-F238E27FC236}">
                <a16:creationId xmlns:a16="http://schemas.microsoft.com/office/drawing/2014/main" id="{5347E822-3550-2D44-AE09-57849BD5F0DE}"/>
              </a:ext>
            </a:extLst>
          </p:cNvPr>
          <p:cNvPicPr>
            <a:picLocks noChangeAspect="1"/>
          </p:cNvPicPr>
          <p:nvPr userDrawn="1"/>
        </p:nvPicPr>
        <p:blipFill rotWithShape="1">
          <a:blip r:embed="rId2"/>
          <a:srcRect l="11276" r="21478"/>
          <a:stretch/>
        </p:blipFill>
        <p:spPr>
          <a:xfrm>
            <a:off x="5276108" y="0"/>
            <a:ext cx="6915892" cy="6858000"/>
          </a:xfrm>
          <a:prstGeom prst="rect">
            <a:avLst/>
          </a:prstGeom>
        </p:spPr>
      </p:pic>
      <p:sp>
        <p:nvSpPr>
          <p:cNvPr id="9" name="Triangle 8">
            <a:extLst>
              <a:ext uri="{FF2B5EF4-FFF2-40B4-BE49-F238E27FC236}">
                <a16:creationId xmlns:a16="http://schemas.microsoft.com/office/drawing/2014/main" id="{2F0F703D-FCFB-6F46-9D73-2E438A3E6D16}"/>
              </a:ext>
            </a:extLst>
          </p:cNvPr>
          <p:cNvSpPr/>
          <p:nvPr userDrawn="1"/>
        </p:nvSpPr>
        <p:spPr>
          <a:xfrm rot="2894479">
            <a:off x="527267" y="-2854144"/>
            <a:ext cx="9207914" cy="8780987"/>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8" name="Rectangle 7">
            <a:extLst>
              <a:ext uri="{FF2B5EF4-FFF2-40B4-BE49-F238E27FC236}">
                <a16:creationId xmlns:a16="http://schemas.microsoft.com/office/drawing/2014/main" id="{7F25AD46-881D-874E-82E4-31B4FEB80AE8}"/>
              </a:ext>
            </a:extLst>
          </p:cNvPr>
          <p:cNvSpPr/>
          <p:nvPr userDrawn="1"/>
        </p:nvSpPr>
        <p:spPr>
          <a:xfrm>
            <a:off x="0" y="0"/>
            <a:ext cx="475013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2" name="Title 1">
            <a:extLst>
              <a:ext uri="{FF2B5EF4-FFF2-40B4-BE49-F238E27FC236}">
                <a16:creationId xmlns:a16="http://schemas.microsoft.com/office/drawing/2014/main" id="{38D3A781-D20B-D84F-9BF8-FF9D55734EBB}"/>
              </a:ext>
            </a:extLst>
          </p:cNvPr>
          <p:cNvSpPr>
            <a:spLocks noGrp="1"/>
          </p:cNvSpPr>
          <p:nvPr>
            <p:ph type="title"/>
          </p:nvPr>
        </p:nvSpPr>
        <p:spPr>
          <a:xfrm>
            <a:off x="525978" y="554547"/>
            <a:ext cx="4224152" cy="4765599"/>
          </a:xfrm>
        </p:spPr>
        <p:txBody>
          <a:bodyPr>
            <a:noAutofit/>
          </a:bodyPr>
          <a:lstStyle>
            <a:lvl1pPr>
              <a:defRPr sz="5400" b="1" i="0">
                <a:solidFill>
                  <a:schemeClr val="accent2"/>
                </a:solidFill>
                <a:latin typeface="Poppins" pitchFamily="2" charset="77"/>
                <a:cs typeface="Poppins" pitchFamily="2" charset="77"/>
              </a:defRPr>
            </a:lvl1pPr>
          </a:lstStyle>
          <a:p>
            <a:r>
              <a:rPr lang="en-GB" dirty="0"/>
              <a:t>Click to edit Master title style</a:t>
            </a:r>
            <a:endParaRPr lang="en-FI" dirty="0"/>
          </a:p>
        </p:txBody>
      </p:sp>
      <p:sp>
        <p:nvSpPr>
          <p:cNvPr id="10" name="Subtitle 2">
            <a:extLst>
              <a:ext uri="{FF2B5EF4-FFF2-40B4-BE49-F238E27FC236}">
                <a16:creationId xmlns:a16="http://schemas.microsoft.com/office/drawing/2014/main" id="{12DA1C0E-181E-AF44-AF0E-FEE71D1DFB57}"/>
              </a:ext>
            </a:extLst>
          </p:cNvPr>
          <p:cNvSpPr>
            <a:spLocks noGrp="1"/>
          </p:cNvSpPr>
          <p:nvPr>
            <p:ph type="subTitle" idx="1"/>
          </p:nvPr>
        </p:nvSpPr>
        <p:spPr>
          <a:xfrm>
            <a:off x="525977" y="5562145"/>
            <a:ext cx="4224151" cy="1053855"/>
          </a:xfrm>
        </p:spPr>
        <p:txBody>
          <a:bodyPr>
            <a:normAutofit/>
          </a:bodyPr>
          <a:lstStyle>
            <a:lvl1pPr marL="0" indent="0" algn="l">
              <a:buNone/>
              <a:defRPr sz="2000" b="0" i="0">
                <a:solidFill>
                  <a:schemeClr val="accent4"/>
                </a:solidFill>
                <a:latin typeface="Poppins" pitchFamily="2" charset="77"/>
                <a:cs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FI" dirty="0"/>
          </a:p>
        </p:txBody>
      </p:sp>
      <p:pic>
        <p:nvPicPr>
          <p:cNvPr id="13" name="Picture 12" descr="A picture containing drawing, plate&#10;&#10;Description automatically generated">
            <a:extLst>
              <a:ext uri="{FF2B5EF4-FFF2-40B4-BE49-F238E27FC236}">
                <a16:creationId xmlns:a16="http://schemas.microsoft.com/office/drawing/2014/main" id="{21C5DD62-B9D8-7848-A916-D24491F465EF}"/>
              </a:ext>
            </a:extLst>
          </p:cNvPr>
          <p:cNvPicPr>
            <a:picLocks noChangeAspect="1"/>
          </p:cNvPicPr>
          <p:nvPr userDrawn="1"/>
        </p:nvPicPr>
        <p:blipFill>
          <a:blip r:embed="rId3"/>
          <a:stretch>
            <a:fillRect/>
          </a:stretch>
        </p:blipFill>
        <p:spPr>
          <a:xfrm>
            <a:off x="9643363" y="5549462"/>
            <a:ext cx="2086181" cy="880368"/>
          </a:xfrm>
          <a:prstGeom prst="rect">
            <a:avLst/>
          </a:prstGeom>
        </p:spPr>
      </p:pic>
    </p:spTree>
    <p:extLst>
      <p:ext uri="{BB962C8B-B14F-4D97-AF65-F5344CB8AC3E}">
        <p14:creationId xmlns:p14="http://schemas.microsoft.com/office/powerpoint/2010/main" val="41561157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1 with graphic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83C31-F65B-F949-A1E6-5C0F53C9B9D2}"/>
              </a:ext>
            </a:extLst>
          </p:cNvPr>
          <p:cNvSpPr>
            <a:spLocks noGrp="1"/>
          </p:cNvSpPr>
          <p:nvPr>
            <p:ph type="title"/>
          </p:nvPr>
        </p:nvSpPr>
        <p:spPr>
          <a:xfrm>
            <a:off x="838200" y="365125"/>
            <a:ext cx="7315200" cy="1325563"/>
          </a:xfrm>
        </p:spPr>
        <p:txBody>
          <a:bodyPr/>
          <a:lstStyle>
            <a:lvl1pPr>
              <a:defRPr b="1" i="0">
                <a:latin typeface="Poppins" pitchFamily="2" charset="77"/>
                <a:cs typeface="Poppins" pitchFamily="2" charset="77"/>
              </a:defRPr>
            </a:lvl1pPr>
          </a:lstStyle>
          <a:p>
            <a:r>
              <a:rPr lang="en-GB" dirty="0"/>
              <a:t>Click to edit Master title style</a:t>
            </a:r>
            <a:endParaRPr lang="en-FI" dirty="0"/>
          </a:p>
        </p:txBody>
      </p:sp>
      <p:sp>
        <p:nvSpPr>
          <p:cNvPr id="3" name="Content Placeholder 2">
            <a:extLst>
              <a:ext uri="{FF2B5EF4-FFF2-40B4-BE49-F238E27FC236}">
                <a16:creationId xmlns:a16="http://schemas.microsoft.com/office/drawing/2014/main" id="{7112BF57-CF44-3642-8D4E-18C84FC68CF3}"/>
              </a:ext>
            </a:extLst>
          </p:cNvPr>
          <p:cNvSpPr>
            <a:spLocks noGrp="1"/>
          </p:cNvSpPr>
          <p:nvPr>
            <p:ph idx="1"/>
          </p:nvPr>
        </p:nvSpPr>
        <p:spPr>
          <a:xfrm>
            <a:off x="838200" y="1825625"/>
            <a:ext cx="5065643" cy="4351338"/>
          </a:xfrm>
        </p:spPr>
        <p:txBody>
          <a:bodyPr/>
          <a:lstStyle>
            <a:lvl1pPr>
              <a:defRPr sz="2000">
                <a:solidFill>
                  <a:schemeClr val="accent4"/>
                </a:solidFill>
              </a:defRPr>
            </a:lvl1pPr>
            <a:lvl2pPr>
              <a:defRPr sz="1600">
                <a:solidFill>
                  <a:schemeClr val="accent4"/>
                </a:solidFill>
              </a:defRPr>
            </a:lvl2pPr>
            <a:lvl3pPr>
              <a:defRPr sz="1600">
                <a:solidFill>
                  <a:schemeClr val="accent4"/>
                </a:solidFill>
              </a:defRPr>
            </a:lvl3pPr>
            <a:lvl4pPr>
              <a:defRPr sz="1600"/>
            </a:lvl4pPr>
            <a:lvl5pPr>
              <a:defRPr sz="1400"/>
            </a:lvl5pPr>
          </a:lstStyle>
          <a:p>
            <a:pPr lvl="0"/>
            <a:r>
              <a:rPr lang="en-GB" dirty="0"/>
              <a:t>Click to edit Master text styles</a:t>
            </a:r>
          </a:p>
          <a:p>
            <a:pPr lvl="1"/>
            <a:r>
              <a:rPr lang="en-GB" dirty="0"/>
              <a:t>Second level</a:t>
            </a:r>
          </a:p>
          <a:p>
            <a:pPr lvl="2"/>
            <a:r>
              <a:rPr lang="en-GB" dirty="0"/>
              <a:t>Third level</a:t>
            </a:r>
          </a:p>
        </p:txBody>
      </p:sp>
      <p:sp>
        <p:nvSpPr>
          <p:cNvPr id="4" name="Date Placeholder 3">
            <a:extLst>
              <a:ext uri="{FF2B5EF4-FFF2-40B4-BE49-F238E27FC236}">
                <a16:creationId xmlns:a16="http://schemas.microsoft.com/office/drawing/2014/main" id="{C7DE57B4-674B-5940-9B4D-DF32CEF1A5BC}"/>
              </a:ext>
            </a:extLst>
          </p:cNvPr>
          <p:cNvSpPr>
            <a:spLocks noGrp="1"/>
          </p:cNvSpPr>
          <p:nvPr>
            <p:ph type="dt" sz="half" idx="10"/>
          </p:nvPr>
        </p:nvSpPr>
        <p:spPr>
          <a:xfrm>
            <a:off x="4858750" y="6356350"/>
            <a:ext cx="3423402" cy="365125"/>
          </a:xfrm>
        </p:spPr>
        <p:txBody>
          <a:bodyPr/>
          <a:lstStyle>
            <a:lvl1pPr>
              <a:defRPr sz="1000" b="0" i="0">
                <a:latin typeface="Poppins Light" pitchFamily="2" charset="77"/>
                <a:cs typeface="Poppins Light" pitchFamily="2" charset="77"/>
              </a:defRPr>
            </a:lvl1pPr>
          </a:lstStyle>
          <a:p>
            <a:fld id="{DF5483D0-A755-3A42-BC05-F4E9E0B5E53F}" type="datetime1">
              <a:rPr lang="fi-FI" smtClean="0"/>
              <a:t>16.9.2026</a:t>
            </a:fld>
            <a:endParaRPr lang="en-FI" dirty="0">
              <a:latin typeface="Poppins Light" pitchFamily="2" charset="77"/>
              <a:cs typeface="Poppins Light" pitchFamily="2" charset="77"/>
            </a:endParaRPr>
          </a:p>
        </p:txBody>
      </p:sp>
      <p:sp>
        <p:nvSpPr>
          <p:cNvPr id="5" name="Footer Placeholder 4">
            <a:extLst>
              <a:ext uri="{FF2B5EF4-FFF2-40B4-BE49-F238E27FC236}">
                <a16:creationId xmlns:a16="http://schemas.microsoft.com/office/drawing/2014/main" id="{0049A505-A948-F54F-AF58-84E74147C5F3}"/>
              </a:ext>
            </a:extLst>
          </p:cNvPr>
          <p:cNvSpPr>
            <a:spLocks noGrp="1"/>
          </p:cNvSpPr>
          <p:nvPr>
            <p:ph type="ftr" sz="quarter" idx="11"/>
          </p:nvPr>
        </p:nvSpPr>
        <p:spPr>
          <a:xfrm>
            <a:off x="1828800" y="6356350"/>
            <a:ext cx="2932043" cy="365125"/>
          </a:xfrm>
        </p:spPr>
        <p:txBody>
          <a:bodyPr/>
          <a:lstStyle>
            <a:lvl1pPr algn="l">
              <a:defRPr sz="1000" b="0" i="0">
                <a:latin typeface="Poppins Light" pitchFamily="2" charset="77"/>
                <a:cs typeface="Poppins Light" pitchFamily="2" charset="77"/>
              </a:defRPr>
            </a:lvl1pPr>
          </a:lstStyle>
          <a:p>
            <a:r>
              <a:rPr lang="en-GB" sz="1000"/>
              <a:t>Smart Moves-esityspohja</a:t>
            </a:r>
            <a:endParaRPr lang="en-FI" sz="1000" dirty="0"/>
          </a:p>
        </p:txBody>
      </p:sp>
      <p:sp>
        <p:nvSpPr>
          <p:cNvPr id="6" name="Slide Number Placeholder 5">
            <a:extLst>
              <a:ext uri="{FF2B5EF4-FFF2-40B4-BE49-F238E27FC236}">
                <a16:creationId xmlns:a16="http://schemas.microsoft.com/office/drawing/2014/main" id="{D68BDAC8-9F5D-C840-9E0B-E83E2F9BBB8C}"/>
              </a:ext>
            </a:extLst>
          </p:cNvPr>
          <p:cNvSpPr>
            <a:spLocks noGrp="1"/>
          </p:cNvSpPr>
          <p:nvPr>
            <p:ph type="sldNum" sz="quarter" idx="12"/>
          </p:nvPr>
        </p:nvSpPr>
        <p:spPr>
          <a:xfrm>
            <a:off x="10489324" y="6356350"/>
            <a:ext cx="864476" cy="365125"/>
          </a:xfrm>
        </p:spPr>
        <p:txBody>
          <a:bodyPr/>
          <a:lstStyle>
            <a:lvl1pPr>
              <a:defRPr sz="1000" b="0" i="0">
                <a:latin typeface="Poppins Light" pitchFamily="2" charset="77"/>
                <a:cs typeface="Poppins Light" pitchFamily="2" charset="77"/>
              </a:defRPr>
            </a:lvl1pPr>
          </a:lstStyle>
          <a:p>
            <a:fld id="{0DBA3EDB-2E27-3B4A-BA17-C91D3FFB199F}" type="slidenum">
              <a:rPr lang="en-FI" smtClean="0"/>
              <a:pPr/>
              <a:t>‹#›</a:t>
            </a:fld>
            <a:endParaRPr lang="en-FI" sz="1000" dirty="0"/>
          </a:p>
        </p:txBody>
      </p:sp>
      <p:sp>
        <p:nvSpPr>
          <p:cNvPr id="8" name="Content Placeholder 2">
            <a:extLst>
              <a:ext uri="{FF2B5EF4-FFF2-40B4-BE49-F238E27FC236}">
                <a16:creationId xmlns:a16="http://schemas.microsoft.com/office/drawing/2014/main" id="{ACAC9F98-8E23-144E-804C-F2D158557EB4}"/>
              </a:ext>
            </a:extLst>
          </p:cNvPr>
          <p:cNvSpPr>
            <a:spLocks noGrp="1"/>
          </p:cNvSpPr>
          <p:nvPr>
            <p:ph idx="13"/>
          </p:nvPr>
        </p:nvSpPr>
        <p:spPr>
          <a:xfrm>
            <a:off x="6288157" y="1825625"/>
            <a:ext cx="5065643" cy="4351338"/>
          </a:xfrm>
        </p:spPr>
        <p:txBody>
          <a:bodyPr/>
          <a:lstStyle>
            <a:lvl1pPr>
              <a:defRPr sz="2000">
                <a:solidFill>
                  <a:schemeClr val="accent4"/>
                </a:solidFill>
              </a:defRPr>
            </a:lvl1pPr>
            <a:lvl2pPr>
              <a:defRPr sz="1600">
                <a:solidFill>
                  <a:schemeClr val="accent4"/>
                </a:solidFill>
              </a:defRPr>
            </a:lvl2pPr>
            <a:lvl3pPr>
              <a:defRPr sz="1600">
                <a:solidFill>
                  <a:schemeClr val="accent4"/>
                </a:solidFill>
              </a:defRPr>
            </a:lvl3pPr>
            <a:lvl4pPr>
              <a:defRPr sz="1600"/>
            </a:lvl4pPr>
            <a:lvl5pPr>
              <a:defRPr sz="1400"/>
            </a:lvl5pPr>
          </a:lstStyle>
          <a:p>
            <a:pPr lvl="0"/>
            <a:r>
              <a:rPr lang="en-GB" dirty="0"/>
              <a:t>Click to edit Master text styles</a:t>
            </a:r>
          </a:p>
          <a:p>
            <a:pPr lvl="1"/>
            <a:r>
              <a:rPr lang="en-GB" dirty="0"/>
              <a:t>Second level</a:t>
            </a:r>
          </a:p>
          <a:p>
            <a:pPr lvl="2"/>
            <a:r>
              <a:rPr lang="en-GB" dirty="0"/>
              <a:t>Third level</a:t>
            </a:r>
          </a:p>
        </p:txBody>
      </p:sp>
      <p:pic>
        <p:nvPicPr>
          <p:cNvPr id="12" name="Picture 11" descr="A picture containing plate, drawing&#10;&#10;Description automatically generated">
            <a:extLst>
              <a:ext uri="{FF2B5EF4-FFF2-40B4-BE49-F238E27FC236}">
                <a16:creationId xmlns:a16="http://schemas.microsoft.com/office/drawing/2014/main" id="{F5EC9D16-313A-DA45-BC7B-49FC76D4A56B}"/>
              </a:ext>
            </a:extLst>
          </p:cNvPr>
          <p:cNvPicPr>
            <a:picLocks noChangeAspect="1"/>
          </p:cNvPicPr>
          <p:nvPr userDrawn="1"/>
        </p:nvPicPr>
        <p:blipFill>
          <a:blip r:embed="rId2"/>
          <a:stretch>
            <a:fillRect/>
          </a:stretch>
        </p:blipFill>
        <p:spPr>
          <a:xfrm>
            <a:off x="838200" y="6394912"/>
            <a:ext cx="682465" cy="288000"/>
          </a:xfrm>
          <a:prstGeom prst="rect">
            <a:avLst/>
          </a:prstGeom>
        </p:spPr>
      </p:pic>
      <p:pic>
        <p:nvPicPr>
          <p:cNvPr id="14" name="Picture 13" descr="Icon&#10;&#10;Description automatically generated">
            <a:extLst>
              <a:ext uri="{FF2B5EF4-FFF2-40B4-BE49-F238E27FC236}">
                <a16:creationId xmlns:a16="http://schemas.microsoft.com/office/drawing/2014/main" id="{F88F8050-C71C-C748-8A22-6F9C977A1267}"/>
              </a:ext>
            </a:extLst>
          </p:cNvPr>
          <p:cNvPicPr>
            <a:picLocks noChangeAspect="1"/>
          </p:cNvPicPr>
          <p:nvPr userDrawn="1"/>
        </p:nvPicPr>
        <p:blipFill>
          <a:blip r:embed="rId3"/>
          <a:stretch>
            <a:fillRect/>
          </a:stretch>
        </p:blipFill>
        <p:spPr>
          <a:xfrm>
            <a:off x="11466035" y="1634813"/>
            <a:ext cx="211101" cy="232211"/>
          </a:xfrm>
          <a:prstGeom prst="rect">
            <a:avLst/>
          </a:prstGeom>
        </p:spPr>
      </p:pic>
      <p:pic>
        <p:nvPicPr>
          <p:cNvPr id="16" name="Picture 15" descr="Icon&#10;&#10;Description automatically generated">
            <a:extLst>
              <a:ext uri="{FF2B5EF4-FFF2-40B4-BE49-F238E27FC236}">
                <a16:creationId xmlns:a16="http://schemas.microsoft.com/office/drawing/2014/main" id="{95DBB349-8AC9-9746-B352-51F9F2455D1E}"/>
              </a:ext>
            </a:extLst>
          </p:cNvPr>
          <p:cNvPicPr>
            <a:picLocks noChangeAspect="1"/>
          </p:cNvPicPr>
          <p:nvPr userDrawn="1"/>
        </p:nvPicPr>
        <p:blipFill>
          <a:blip r:embed="rId4"/>
          <a:stretch>
            <a:fillRect/>
          </a:stretch>
        </p:blipFill>
        <p:spPr>
          <a:xfrm>
            <a:off x="10826097" y="968777"/>
            <a:ext cx="470983" cy="540758"/>
          </a:xfrm>
          <a:prstGeom prst="rect">
            <a:avLst/>
          </a:prstGeom>
        </p:spPr>
      </p:pic>
      <p:pic>
        <p:nvPicPr>
          <p:cNvPr id="18" name="Picture 17" descr="A picture containing dark, computer, flower, game&#10;&#10;Description automatically generated">
            <a:extLst>
              <a:ext uri="{FF2B5EF4-FFF2-40B4-BE49-F238E27FC236}">
                <a16:creationId xmlns:a16="http://schemas.microsoft.com/office/drawing/2014/main" id="{07290B21-FE45-264F-9E7D-C1EDFB72B562}"/>
              </a:ext>
            </a:extLst>
          </p:cNvPr>
          <p:cNvPicPr>
            <a:picLocks noChangeAspect="1"/>
          </p:cNvPicPr>
          <p:nvPr userDrawn="1"/>
        </p:nvPicPr>
        <p:blipFill>
          <a:blip r:embed="rId5"/>
          <a:stretch>
            <a:fillRect/>
          </a:stretch>
        </p:blipFill>
        <p:spPr>
          <a:xfrm>
            <a:off x="11518528" y="827682"/>
            <a:ext cx="436454" cy="446373"/>
          </a:xfrm>
          <a:prstGeom prst="rect">
            <a:avLst/>
          </a:prstGeom>
        </p:spPr>
      </p:pic>
      <p:pic>
        <p:nvPicPr>
          <p:cNvPr id="22" name="Picture 21" descr="Icon&#10;&#10;Description automatically generated">
            <a:extLst>
              <a:ext uri="{FF2B5EF4-FFF2-40B4-BE49-F238E27FC236}">
                <a16:creationId xmlns:a16="http://schemas.microsoft.com/office/drawing/2014/main" id="{2E30D8F0-865C-D54E-B529-5F800CBD9393}"/>
              </a:ext>
            </a:extLst>
          </p:cNvPr>
          <p:cNvPicPr>
            <a:picLocks noChangeAspect="1"/>
          </p:cNvPicPr>
          <p:nvPr userDrawn="1"/>
        </p:nvPicPr>
        <p:blipFill>
          <a:blip r:embed="rId6"/>
          <a:stretch>
            <a:fillRect/>
          </a:stretch>
        </p:blipFill>
        <p:spPr>
          <a:xfrm rot="1279593">
            <a:off x="10212155" y="-68621"/>
            <a:ext cx="1458810" cy="410290"/>
          </a:xfrm>
          <a:prstGeom prst="rect">
            <a:avLst/>
          </a:prstGeom>
        </p:spPr>
      </p:pic>
      <p:pic>
        <p:nvPicPr>
          <p:cNvPr id="24" name="Picture 23" descr="A close up of a sign&#10;&#10;Description automatically generated">
            <a:extLst>
              <a:ext uri="{FF2B5EF4-FFF2-40B4-BE49-F238E27FC236}">
                <a16:creationId xmlns:a16="http://schemas.microsoft.com/office/drawing/2014/main" id="{D561A540-C0D7-5648-8E86-55314269782F}"/>
              </a:ext>
            </a:extLst>
          </p:cNvPr>
          <p:cNvPicPr>
            <a:picLocks noChangeAspect="1"/>
          </p:cNvPicPr>
          <p:nvPr userDrawn="1"/>
        </p:nvPicPr>
        <p:blipFill>
          <a:blip r:embed="rId7"/>
          <a:stretch>
            <a:fillRect/>
          </a:stretch>
        </p:blipFill>
        <p:spPr>
          <a:xfrm>
            <a:off x="9556055" y="-147017"/>
            <a:ext cx="547512" cy="521020"/>
          </a:xfrm>
          <a:prstGeom prst="rect">
            <a:avLst/>
          </a:prstGeom>
        </p:spPr>
      </p:pic>
      <p:pic>
        <p:nvPicPr>
          <p:cNvPr id="26" name="Picture 25" descr="Shape, circle&#10;&#10;Description automatically generated">
            <a:extLst>
              <a:ext uri="{FF2B5EF4-FFF2-40B4-BE49-F238E27FC236}">
                <a16:creationId xmlns:a16="http://schemas.microsoft.com/office/drawing/2014/main" id="{2E18A4B7-30E4-7F44-A90B-E765922B9F85}"/>
              </a:ext>
            </a:extLst>
          </p:cNvPr>
          <p:cNvPicPr>
            <a:picLocks noChangeAspect="1"/>
          </p:cNvPicPr>
          <p:nvPr userDrawn="1"/>
        </p:nvPicPr>
        <p:blipFill>
          <a:blip r:embed="rId8"/>
          <a:stretch>
            <a:fillRect/>
          </a:stretch>
        </p:blipFill>
        <p:spPr>
          <a:xfrm>
            <a:off x="12013055" y="1750919"/>
            <a:ext cx="357890" cy="376243"/>
          </a:xfrm>
          <a:prstGeom prst="rect">
            <a:avLst/>
          </a:prstGeom>
        </p:spPr>
      </p:pic>
      <p:pic>
        <p:nvPicPr>
          <p:cNvPr id="28" name="Picture 27" descr="A picture containing hanger, light, water, sunset&#10;&#10;Description automatically generated">
            <a:extLst>
              <a:ext uri="{FF2B5EF4-FFF2-40B4-BE49-F238E27FC236}">
                <a16:creationId xmlns:a16="http://schemas.microsoft.com/office/drawing/2014/main" id="{F7D08CCB-41B1-3F4A-981D-C287CDA2B37D}"/>
              </a:ext>
            </a:extLst>
          </p:cNvPr>
          <p:cNvPicPr>
            <a:picLocks noChangeAspect="1"/>
          </p:cNvPicPr>
          <p:nvPr userDrawn="1"/>
        </p:nvPicPr>
        <p:blipFill>
          <a:blip r:embed="rId9"/>
          <a:stretch>
            <a:fillRect/>
          </a:stretch>
        </p:blipFill>
        <p:spPr>
          <a:xfrm rot="1375733">
            <a:off x="12171419" y="2026487"/>
            <a:ext cx="705366" cy="1302215"/>
          </a:xfrm>
          <a:prstGeom prst="rect">
            <a:avLst/>
          </a:prstGeom>
        </p:spPr>
      </p:pic>
      <p:pic>
        <p:nvPicPr>
          <p:cNvPr id="30" name="Picture 29" descr="Icon&#10;&#10;Description automatically generated">
            <a:extLst>
              <a:ext uri="{FF2B5EF4-FFF2-40B4-BE49-F238E27FC236}">
                <a16:creationId xmlns:a16="http://schemas.microsoft.com/office/drawing/2014/main" id="{A10FE5CD-2F97-8F43-95D8-41FC12DE5887}"/>
              </a:ext>
            </a:extLst>
          </p:cNvPr>
          <p:cNvPicPr>
            <a:picLocks noChangeAspect="1"/>
          </p:cNvPicPr>
          <p:nvPr userDrawn="1"/>
        </p:nvPicPr>
        <p:blipFill>
          <a:blip r:embed="rId10"/>
          <a:stretch>
            <a:fillRect/>
          </a:stretch>
        </p:blipFill>
        <p:spPr>
          <a:xfrm>
            <a:off x="8856393" y="-406136"/>
            <a:ext cx="465137" cy="542660"/>
          </a:xfrm>
          <a:prstGeom prst="rect">
            <a:avLst/>
          </a:prstGeom>
        </p:spPr>
      </p:pic>
      <p:pic>
        <p:nvPicPr>
          <p:cNvPr id="32" name="Picture 31" descr="A picture containing meter&#10;&#10;Description automatically generated">
            <a:extLst>
              <a:ext uri="{FF2B5EF4-FFF2-40B4-BE49-F238E27FC236}">
                <a16:creationId xmlns:a16="http://schemas.microsoft.com/office/drawing/2014/main" id="{A652117B-7FC2-FE42-9467-7758D51D5A86}"/>
              </a:ext>
            </a:extLst>
          </p:cNvPr>
          <p:cNvPicPr>
            <a:picLocks noChangeAspect="1"/>
          </p:cNvPicPr>
          <p:nvPr userDrawn="1"/>
        </p:nvPicPr>
        <p:blipFill>
          <a:blip r:embed="rId11"/>
          <a:stretch>
            <a:fillRect/>
          </a:stretch>
        </p:blipFill>
        <p:spPr>
          <a:xfrm>
            <a:off x="11868014" y="226823"/>
            <a:ext cx="560507" cy="832002"/>
          </a:xfrm>
          <a:prstGeom prst="rect">
            <a:avLst/>
          </a:prstGeom>
        </p:spPr>
      </p:pic>
      <p:pic>
        <p:nvPicPr>
          <p:cNvPr id="33" name="Picture 32" descr="A picture containing meter&#10;&#10;Description automatically generated">
            <a:extLst>
              <a:ext uri="{FF2B5EF4-FFF2-40B4-BE49-F238E27FC236}">
                <a16:creationId xmlns:a16="http://schemas.microsoft.com/office/drawing/2014/main" id="{B46AB960-D108-6B4F-A63B-485FCEE058E4}"/>
              </a:ext>
            </a:extLst>
          </p:cNvPr>
          <p:cNvPicPr>
            <a:picLocks noChangeAspect="1"/>
          </p:cNvPicPr>
          <p:nvPr userDrawn="1"/>
        </p:nvPicPr>
        <p:blipFill>
          <a:blip r:embed="rId11"/>
          <a:stretch>
            <a:fillRect/>
          </a:stretch>
        </p:blipFill>
        <p:spPr>
          <a:xfrm rot="7641177">
            <a:off x="9972469" y="135093"/>
            <a:ext cx="616827" cy="915602"/>
          </a:xfrm>
          <a:prstGeom prst="rect">
            <a:avLst/>
          </a:prstGeom>
        </p:spPr>
      </p:pic>
      <p:pic>
        <p:nvPicPr>
          <p:cNvPr id="34" name="Picture 33" descr="Shape, circle&#10;&#10;Description automatically generated">
            <a:extLst>
              <a:ext uri="{FF2B5EF4-FFF2-40B4-BE49-F238E27FC236}">
                <a16:creationId xmlns:a16="http://schemas.microsoft.com/office/drawing/2014/main" id="{882420AD-49F9-EC41-B3D8-2581A9F209E6}"/>
              </a:ext>
            </a:extLst>
          </p:cNvPr>
          <p:cNvPicPr>
            <a:picLocks noChangeAspect="1"/>
          </p:cNvPicPr>
          <p:nvPr userDrawn="1"/>
        </p:nvPicPr>
        <p:blipFill>
          <a:blip r:embed="rId8"/>
          <a:stretch>
            <a:fillRect/>
          </a:stretch>
        </p:blipFill>
        <p:spPr>
          <a:xfrm>
            <a:off x="11523440" y="-307956"/>
            <a:ext cx="377380" cy="396733"/>
          </a:xfrm>
          <a:prstGeom prst="rect">
            <a:avLst/>
          </a:prstGeom>
        </p:spPr>
      </p:pic>
      <p:pic>
        <p:nvPicPr>
          <p:cNvPr id="35" name="Picture 34" descr="A picture containing dark, computer, flower, game&#10;&#10;Description automatically generated">
            <a:extLst>
              <a:ext uri="{FF2B5EF4-FFF2-40B4-BE49-F238E27FC236}">
                <a16:creationId xmlns:a16="http://schemas.microsoft.com/office/drawing/2014/main" id="{3974840A-B84F-CD49-B6FE-E4997A41E63D}"/>
              </a:ext>
            </a:extLst>
          </p:cNvPr>
          <p:cNvPicPr>
            <a:picLocks noChangeAspect="1"/>
          </p:cNvPicPr>
          <p:nvPr userDrawn="1"/>
        </p:nvPicPr>
        <p:blipFill>
          <a:blip r:embed="rId5"/>
          <a:stretch>
            <a:fillRect/>
          </a:stretch>
        </p:blipFill>
        <p:spPr>
          <a:xfrm rot="3503197">
            <a:off x="11587555" y="2219517"/>
            <a:ext cx="349375" cy="357315"/>
          </a:xfrm>
          <a:prstGeom prst="rect">
            <a:avLst/>
          </a:prstGeom>
        </p:spPr>
      </p:pic>
    </p:spTree>
    <p:extLst>
      <p:ext uri="{BB962C8B-B14F-4D97-AF65-F5344CB8AC3E}">
        <p14:creationId xmlns:p14="http://schemas.microsoft.com/office/powerpoint/2010/main" val="8015524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2 Color background">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83C31-F65B-F949-A1E6-5C0F53C9B9D2}"/>
              </a:ext>
            </a:extLst>
          </p:cNvPr>
          <p:cNvSpPr>
            <a:spLocks noGrp="1"/>
          </p:cNvSpPr>
          <p:nvPr>
            <p:ph type="title"/>
          </p:nvPr>
        </p:nvSpPr>
        <p:spPr>
          <a:xfrm>
            <a:off x="838200" y="365125"/>
            <a:ext cx="7315200" cy="1325563"/>
          </a:xfrm>
        </p:spPr>
        <p:txBody>
          <a:bodyPr/>
          <a:lstStyle>
            <a:lvl1pPr>
              <a:defRPr b="1" i="0">
                <a:solidFill>
                  <a:schemeClr val="tx1"/>
                </a:solidFill>
                <a:latin typeface="Poppins" pitchFamily="2" charset="77"/>
                <a:cs typeface="Poppins" pitchFamily="2" charset="77"/>
              </a:defRPr>
            </a:lvl1pPr>
          </a:lstStyle>
          <a:p>
            <a:r>
              <a:rPr lang="en-GB" dirty="0"/>
              <a:t>Click to edit Master title style</a:t>
            </a:r>
            <a:endParaRPr lang="en-FI" dirty="0"/>
          </a:p>
        </p:txBody>
      </p:sp>
      <p:sp>
        <p:nvSpPr>
          <p:cNvPr id="3" name="Content Placeholder 2">
            <a:extLst>
              <a:ext uri="{FF2B5EF4-FFF2-40B4-BE49-F238E27FC236}">
                <a16:creationId xmlns:a16="http://schemas.microsoft.com/office/drawing/2014/main" id="{7112BF57-CF44-3642-8D4E-18C84FC68CF3}"/>
              </a:ext>
            </a:extLst>
          </p:cNvPr>
          <p:cNvSpPr>
            <a:spLocks noGrp="1"/>
          </p:cNvSpPr>
          <p:nvPr>
            <p:ph idx="1"/>
          </p:nvPr>
        </p:nvSpPr>
        <p:spPr>
          <a:xfrm>
            <a:off x="838200" y="1825625"/>
            <a:ext cx="5065643" cy="4351338"/>
          </a:xfrm>
        </p:spPr>
        <p:txBody>
          <a:bodyPr/>
          <a:lstStyle>
            <a:lvl1pPr>
              <a:defRPr sz="2000">
                <a:solidFill>
                  <a:schemeClr val="accent3"/>
                </a:solidFill>
              </a:defRPr>
            </a:lvl1pPr>
            <a:lvl2pPr>
              <a:defRPr sz="1600">
                <a:solidFill>
                  <a:schemeClr val="accent3"/>
                </a:solidFill>
              </a:defRPr>
            </a:lvl2pPr>
            <a:lvl3pPr>
              <a:defRPr sz="1600">
                <a:solidFill>
                  <a:schemeClr val="accent3"/>
                </a:solidFill>
              </a:defRPr>
            </a:lvl3pPr>
            <a:lvl4pPr>
              <a:defRPr sz="1600"/>
            </a:lvl4pPr>
            <a:lvl5pPr>
              <a:defRPr sz="1400"/>
            </a:lvl5pPr>
          </a:lstStyle>
          <a:p>
            <a:pPr lvl="0"/>
            <a:r>
              <a:rPr lang="en-GB" dirty="0"/>
              <a:t>Click to edit Master text styles</a:t>
            </a:r>
          </a:p>
          <a:p>
            <a:pPr lvl="1"/>
            <a:r>
              <a:rPr lang="en-GB" dirty="0"/>
              <a:t>Second level</a:t>
            </a:r>
          </a:p>
          <a:p>
            <a:pPr lvl="2"/>
            <a:r>
              <a:rPr lang="en-GB" dirty="0"/>
              <a:t>Third level</a:t>
            </a:r>
          </a:p>
        </p:txBody>
      </p:sp>
      <p:sp>
        <p:nvSpPr>
          <p:cNvPr id="4" name="Date Placeholder 3">
            <a:extLst>
              <a:ext uri="{FF2B5EF4-FFF2-40B4-BE49-F238E27FC236}">
                <a16:creationId xmlns:a16="http://schemas.microsoft.com/office/drawing/2014/main" id="{C7DE57B4-674B-5940-9B4D-DF32CEF1A5BC}"/>
              </a:ext>
            </a:extLst>
          </p:cNvPr>
          <p:cNvSpPr>
            <a:spLocks noGrp="1"/>
          </p:cNvSpPr>
          <p:nvPr>
            <p:ph type="dt" sz="half" idx="10"/>
          </p:nvPr>
        </p:nvSpPr>
        <p:spPr>
          <a:xfrm>
            <a:off x="4858750" y="6356350"/>
            <a:ext cx="3423402" cy="365125"/>
          </a:xfrm>
        </p:spPr>
        <p:txBody>
          <a:bodyPr/>
          <a:lstStyle>
            <a:lvl1pPr>
              <a:defRPr sz="1000" b="0" i="0">
                <a:solidFill>
                  <a:schemeClr val="bg1"/>
                </a:solidFill>
                <a:latin typeface="Poppins Light" pitchFamily="2" charset="77"/>
                <a:cs typeface="Poppins Light" pitchFamily="2" charset="77"/>
              </a:defRPr>
            </a:lvl1pPr>
          </a:lstStyle>
          <a:p>
            <a:fld id="{91A67DBD-D09C-CD4B-9076-C44E6BAD2100}" type="datetime1">
              <a:rPr lang="fi-FI" smtClean="0"/>
              <a:t>16.9.2026</a:t>
            </a:fld>
            <a:endParaRPr lang="en-FI" dirty="0">
              <a:solidFill>
                <a:schemeClr val="bg1"/>
              </a:solidFill>
            </a:endParaRPr>
          </a:p>
        </p:txBody>
      </p:sp>
      <p:sp>
        <p:nvSpPr>
          <p:cNvPr id="5" name="Footer Placeholder 4">
            <a:extLst>
              <a:ext uri="{FF2B5EF4-FFF2-40B4-BE49-F238E27FC236}">
                <a16:creationId xmlns:a16="http://schemas.microsoft.com/office/drawing/2014/main" id="{0049A505-A948-F54F-AF58-84E74147C5F3}"/>
              </a:ext>
            </a:extLst>
          </p:cNvPr>
          <p:cNvSpPr>
            <a:spLocks noGrp="1"/>
          </p:cNvSpPr>
          <p:nvPr>
            <p:ph type="ftr" sz="quarter" idx="11"/>
          </p:nvPr>
        </p:nvSpPr>
        <p:spPr>
          <a:xfrm>
            <a:off x="1843430" y="6356350"/>
            <a:ext cx="2917413" cy="365125"/>
          </a:xfrm>
        </p:spPr>
        <p:txBody>
          <a:bodyPr/>
          <a:lstStyle>
            <a:lvl1pPr algn="l">
              <a:defRPr sz="1000" b="0" i="0">
                <a:solidFill>
                  <a:schemeClr val="bg1"/>
                </a:solidFill>
                <a:latin typeface="Poppins Light" pitchFamily="2" charset="77"/>
                <a:cs typeface="Poppins Light" pitchFamily="2" charset="77"/>
              </a:defRPr>
            </a:lvl1pPr>
          </a:lstStyle>
          <a:p>
            <a:r>
              <a:rPr lang="en-GB">
                <a:solidFill>
                  <a:schemeClr val="bg1"/>
                </a:solidFill>
              </a:rPr>
              <a:t>Smart Moves-esityspohja</a:t>
            </a:r>
            <a:endParaRPr lang="en-FI" dirty="0">
              <a:solidFill>
                <a:schemeClr val="bg1"/>
              </a:solidFill>
            </a:endParaRPr>
          </a:p>
        </p:txBody>
      </p:sp>
      <p:sp>
        <p:nvSpPr>
          <p:cNvPr id="6" name="Slide Number Placeholder 5">
            <a:extLst>
              <a:ext uri="{FF2B5EF4-FFF2-40B4-BE49-F238E27FC236}">
                <a16:creationId xmlns:a16="http://schemas.microsoft.com/office/drawing/2014/main" id="{D68BDAC8-9F5D-C840-9E0B-E83E2F9BBB8C}"/>
              </a:ext>
            </a:extLst>
          </p:cNvPr>
          <p:cNvSpPr>
            <a:spLocks noGrp="1"/>
          </p:cNvSpPr>
          <p:nvPr>
            <p:ph type="sldNum" sz="quarter" idx="12"/>
          </p:nvPr>
        </p:nvSpPr>
        <p:spPr>
          <a:xfrm>
            <a:off x="10489324" y="6356350"/>
            <a:ext cx="864476" cy="365125"/>
          </a:xfrm>
        </p:spPr>
        <p:txBody>
          <a:bodyPr/>
          <a:lstStyle>
            <a:lvl1pPr>
              <a:defRPr sz="1000" b="0" i="0">
                <a:solidFill>
                  <a:schemeClr val="bg1"/>
                </a:solidFill>
                <a:latin typeface="Poppins Light" pitchFamily="2" charset="77"/>
                <a:cs typeface="Poppins Light" pitchFamily="2" charset="77"/>
              </a:defRPr>
            </a:lvl1pPr>
          </a:lstStyle>
          <a:p>
            <a:fld id="{0DBA3EDB-2E27-3B4A-BA17-C91D3FFB199F}" type="slidenum">
              <a:rPr lang="en-FI" smtClean="0"/>
              <a:pPr/>
              <a:t>‹#›</a:t>
            </a:fld>
            <a:endParaRPr lang="en-FI" dirty="0"/>
          </a:p>
        </p:txBody>
      </p:sp>
      <p:sp>
        <p:nvSpPr>
          <p:cNvPr id="8" name="Content Placeholder 2">
            <a:extLst>
              <a:ext uri="{FF2B5EF4-FFF2-40B4-BE49-F238E27FC236}">
                <a16:creationId xmlns:a16="http://schemas.microsoft.com/office/drawing/2014/main" id="{ACAC9F98-8E23-144E-804C-F2D158557EB4}"/>
              </a:ext>
            </a:extLst>
          </p:cNvPr>
          <p:cNvSpPr>
            <a:spLocks noGrp="1"/>
          </p:cNvSpPr>
          <p:nvPr>
            <p:ph idx="13"/>
          </p:nvPr>
        </p:nvSpPr>
        <p:spPr>
          <a:xfrm>
            <a:off x="6288157" y="1825625"/>
            <a:ext cx="5065643" cy="4351338"/>
          </a:xfrm>
        </p:spPr>
        <p:txBody>
          <a:bodyPr/>
          <a:lstStyle>
            <a:lvl1pPr>
              <a:defRPr sz="2000">
                <a:solidFill>
                  <a:schemeClr val="accent3"/>
                </a:solidFill>
              </a:defRPr>
            </a:lvl1pPr>
            <a:lvl2pPr>
              <a:defRPr sz="1600">
                <a:solidFill>
                  <a:schemeClr val="accent3"/>
                </a:solidFill>
              </a:defRPr>
            </a:lvl2pPr>
            <a:lvl3pPr>
              <a:defRPr sz="1600">
                <a:solidFill>
                  <a:schemeClr val="accent3"/>
                </a:solidFill>
              </a:defRPr>
            </a:lvl3pPr>
            <a:lvl4pPr>
              <a:defRPr sz="1600"/>
            </a:lvl4pPr>
            <a:lvl5pPr>
              <a:defRPr sz="1400"/>
            </a:lvl5pPr>
          </a:lstStyle>
          <a:p>
            <a:pPr lvl="0"/>
            <a:r>
              <a:rPr lang="en-GB" dirty="0"/>
              <a:t>Click to edit Master text styles</a:t>
            </a:r>
          </a:p>
          <a:p>
            <a:pPr lvl="1"/>
            <a:r>
              <a:rPr lang="en-GB" dirty="0"/>
              <a:t>Second level</a:t>
            </a:r>
          </a:p>
          <a:p>
            <a:pPr lvl="2"/>
            <a:r>
              <a:rPr lang="en-GB" dirty="0"/>
              <a:t>Third level</a:t>
            </a:r>
          </a:p>
        </p:txBody>
      </p:sp>
      <p:pic>
        <p:nvPicPr>
          <p:cNvPr id="10" name="Picture 9" descr="A picture containing drawing, plate&#10;&#10;Description automatically generated">
            <a:extLst>
              <a:ext uri="{FF2B5EF4-FFF2-40B4-BE49-F238E27FC236}">
                <a16:creationId xmlns:a16="http://schemas.microsoft.com/office/drawing/2014/main" id="{09ABC00D-18EA-2C4D-AADE-65CC446A73E9}"/>
              </a:ext>
            </a:extLst>
          </p:cNvPr>
          <p:cNvPicPr>
            <a:picLocks noChangeAspect="1"/>
          </p:cNvPicPr>
          <p:nvPr userDrawn="1"/>
        </p:nvPicPr>
        <p:blipFill>
          <a:blip r:embed="rId2"/>
          <a:stretch>
            <a:fillRect/>
          </a:stretch>
        </p:blipFill>
        <p:spPr>
          <a:xfrm>
            <a:off x="838200" y="6374924"/>
            <a:ext cx="682464" cy="288000"/>
          </a:xfrm>
          <a:prstGeom prst="rect">
            <a:avLst/>
          </a:prstGeom>
        </p:spPr>
      </p:pic>
    </p:spTree>
    <p:extLst>
      <p:ext uri="{BB962C8B-B14F-4D97-AF65-F5344CB8AC3E}">
        <p14:creationId xmlns:p14="http://schemas.microsoft.com/office/powerpoint/2010/main" val="3303259278"/>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2 Color &amp; Graphics">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83C31-F65B-F949-A1E6-5C0F53C9B9D2}"/>
              </a:ext>
            </a:extLst>
          </p:cNvPr>
          <p:cNvSpPr>
            <a:spLocks noGrp="1"/>
          </p:cNvSpPr>
          <p:nvPr>
            <p:ph type="title"/>
          </p:nvPr>
        </p:nvSpPr>
        <p:spPr>
          <a:xfrm>
            <a:off x="838200" y="365125"/>
            <a:ext cx="7315200" cy="1325563"/>
          </a:xfrm>
        </p:spPr>
        <p:txBody>
          <a:bodyPr/>
          <a:lstStyle>
            <a:lvl1pPr>
              <a:defRPr b="1" i="0">
                <a:solidFill>
                  <a:schemeClr val="tx1"/>
                </a:solidFill>
                <a:latin typeface="Poppins" pitchFamily="2" charset="77"/>
                <a:cs typeface="Poppins" pitchFamily="2" charset="77"/>
              </a:defRPr>
            </a:lvl1pPr>
          </a:lstStyle>
          <a:p>
            <a:r>
              <a:rPr lang="en-GB" dirty="0"/>
              <a:t>Click to edit Master title style</a:t>
            </a:r>
            <a:endParaRPr lang="en-FI" dirty="0"/>
          </a:p>
        </p:txBody>
      </p:sp>
      <p:sp>
        <p:nvSpPr>
          <p:cNvPr id="3" name="Content Placeholder 2">
            <a:extLst>
              <a:ext uri="{FF2B5EF4-FFF2-40B4-BE49-F238E27FC236}">
                <a16:creationId xmlns:a16="http://schemas.microsoft.com/office/drawing/2014/main" id="{7112BF57-CF44-3642-8D4E-18C84FC68CF3}"/>
              </a:ext>
            </a:extLst>
          </p:cNvPr>
          <p:cNvSpPr>
            <a:spLocks noGrp="1"/>
          </p:cNvSpPr>
          <p:nvPr>
            <p:ph idx="1"/>
          </p:nvPr>
        </p:nvSpPr>
        <p:spPr>
          <a:xfrm>
            <a:off x="838200" y="1825625"/>
            <a:ext cx="5065643" cy="4351338"/>
          </a:xfrm>
        </p:spPr>
        <p:txBody>
          <a:bodyPr/>
          <a:lstStyle>
            <a:lvl1pPr>
              <a:defRPr sz="2000">
                <a:solidFill>
                  <a:schemeClr val="accent3"/>
                </a:solidFill>
              </a:defRPr>
            </a:lvl1pPr>
            <a:lvl2pPr>
              <a:defRPr sz="1600">
                <a:solidFill>
                  <a:schemeClr val="accent3"/>
                </a:solidFill>
              </a:defRPr>
            </a:lvl2pPr>
            <a:lvl3pPr>
              <a:defRPr sz="1600">
                <a:solidFill>
                  <a:schemeClr val="accent3"/>
                </a:solidFill>
              </a:defRPr>
            </a:lvl3pPr>
            <a:lvl4pPr>
              <a:defRPr sz="1600"/>
            </a:lvl4pPr>
            <a:lvl5pPr>
              <a:defRPr sz="1400"/>
            </a:lvl5pPr>
          </a:lstStyle>
          <a:p>
            <a:pPr lvl="0"/>
            <a:r>
              <a:rPr lang="en-GB" dirty="0"/>
              <a:t>Click to edit Master text styles</a:t>
            </a:r>
          </a:p>
          <a:p>
            <a:pPr lvl="1"/>
            <a:r>
              <a:rPr lang="en-GB" dirty="0"/>
              <a:t>Second level</a:t>
            </a:r>
          </a:p>
          <a:p>
            <a:pPr lvl="2"/>
            <a:r>
              <a:rPr lang="en-GB" dirty="0"/>
              <a:t>Third level</a:t>
            </a:r>
          </a:p>
        </p:txBody>
      </p:sp>
      <p:sp>
        <p:nvSpPr>
          <p:cNvPr id="4" name="Date Placeholder 3">
            <a:extLst>
              <a:ext uri="{FF2B5EF4-FFF2-40B4-BE49-F238E27FC236}">
                <a16:creationId xmlns:a16="http://schemas.microsoft.com/office/drawing/2014/main" id="{C7DE57B4-674B-5940-9B4D-DF32CEF1A5BC}"/>
              </a:ext>
            </a:extLst>
          </p:cNvPr>
          <p:cNvSpPr>
            <a:spLocks noGrp="1"/>
          </p:cNvSpPr>
          <p:nvPr>
            <p:ph type="dt" sz="half" idx="10"/>
          </p:nvPr>
        </p:nvSpPr>
        <p:spPr>
          <a:xfrm>
            <a:off x="4858750" y="6356350"/>
            <a:ext cx="3423402" cy="365125"/>
          </a:xfrm>
        </p:spPr>
        <p:txBody>
          <a:bodyPr/>
          <a:lstStyle>
            <a:lvl1pPr>
              <a:defRPr sz="1000" b="0" i="0">
                <a:solidFill>
                  <a:schemeClr val="bg1"/>
                </a:solidFill>
                <a:latin typeface="Poppins Light" pitchFamily="2" charset="77"/>
                <a:cs typeface="Poppins Light" pitchFamily="2" charset="77"/>
              </a:defRPr>
            </a:lvl1pPr>
          </a:lstStyle>
          <a:p>
            <a:fld id="{91A67DBD-D09C-CD4B-9076-C44E6BAD2100}" type="datetime1">
              <a:rPr lang="fi-FI" smtClean="0"/>
              <a:t>16.9.2026</a:t>
            </a:fld>
            <a:endParaRPr lang="en-FI" dirty="0">
              <a:solidFill>
                <a:schemeClr val="bg1"/>
              </a:solidFill>
            </a:endParaRPr>
          </a:p>
        </p:txBody>
      </p:sp>
      <p:sp>
        <p:nvSpPr>
          <p:cNvPr id="5" name="Footer Placeholder 4">
            <a:extLst>
              <a:ext uri="{FF2B5EF4-FFF2-40B4-BE49-F238E27FC236}">
                <a16:creationId xmlns:a16="http://schemas.microsoft.com/office/drawing/2014/main" id="{0049A505-A948-F54F-AF58-84E74147C5F3}"/>
              </a:ext>
            </a:extLst>
          </p:cNvPr>
          <p:cNvSpPr>
            <a:spLocks noGrp="1"/>
          </p:cNvSpPr>
          <p:nvPr>
            <p:ph type="ftr" sz="quarter" idx="11"/>
          </p:nvPr>
        </p:nvSpPr>
        <p:spPr>
          <a:xfrm>
            <a:off x="1843430" y="6356350"/>
            <a:ext cx="2917413" cy="365125"/>
          </a:xfrm>
        </p:spPr>
        <p:txBody>
          <a:bodyPr/>
          <a:lstStyle>
            <a:lvl1pPr algn="l">
              <a:defRPr sz="1000" b="0" i="0">
                <a:solidFill>
                  <a:schemeClr val="bg1"/>
                </a:solidFill>
                <a:latin typeface="Poppins Light" pitchFamily="2" charset="77"/>
                <a:cs typeface="Poppins Light" pitchFamily="2" charset="77"/>
              </a:defRPr>
            </a:lvl1pPr>
          </a:lstStyle>
          <a:p>
            <a:r>
              <a:rPr lang="en-GB">
                <a:solidFill>
                  <a:schemeClr val="bg1"/>
                </a:solidFill>
              </a:rPr>
              <a:t>Smart Moves-esityspohja</a:t>
            </a:r>
            <a:endParaRPr lang="en-FI" dirty="0">
              <a:solidFill>
                <a:schemeClr val="bg1"/>
              </a:solidFill>
            </a:endParaRPr>
          </a:p>
        </p:txBody>
      </p:sp>
      <p:sp>
        <p:nvSpPr>
          <p:cNvPr id="6" name="Slide Number Placeholder 5">
            <a:extLst>
              <a:ext uri="{FF2B5EF4-FFF2-40B4-BE49-F238E27FC236}">
                <a16:creationId xmlns:a16="http://schemas.microsoft.com/office/drawing/2014/main" id="{D68BDAC8-9F5D-C840-9E0B-E83E2F9BBB8C}"/>
              </a:ext>
            </a:extLst>
          </p:cNvPr>
          <p:cNvSpPr>
            <a:spLocks noGrp="1"/>
          </p:cNvSpPr>
          <p:nvPr>
            <p:ph type="sldNum" sz="quarter" idx="12"/>
          </p:nvPr>
        </p:nvSpPr>
        <p:spPr>
          <a:xfrm>
            <a:off x="10489324" y="6356350"/>
            <a:ext cx="864476" cy="365125"/>
          </a:xfrm>
        </p:spPr>
        <p:txBody>
          <a:bodyPr/>
          <a:lstStyle>
            <a:lvl1pPr>
              <a:defRPr sz="1000" b="0" i="0">
                <a:solidFill>
                  <a:schemeClr val="bg1"/>
                </a:solidFill>
                <a:latin typeface="Poppins Light" pitchFamily="2" charset="77"/>
                <a:cs typeface="Poppins Light" pitchFamily="2" charset="77"/>
              </a:defRPr>
            </a:lvl1pPr>
          </a:lstStyle>
          <a:p>
            <a:fld id="{0DBA3EDB-2E27-3B4A-BA17-C91D3FFB199F}" type="slidenum">
              <a:rPr lang="en-FI" smtClean="0"/>
              <a:pPr/>
              <a:t>‹#›</a:t>
            </a:fld>
            <a:endParaRPr lang="en-FI" dirty="0"/>
          </a:p>
        </p:txBody>
      </p:sp>
      <p:sp>
        <p:nvSpPr>
          <p:cNvPr id="8" name="Content Placeholder 2">
            <a:extLst>
              <a:ext uri="{FF2B5EF4-FFF2-40B4-BE49-F238E27FC236}">
                <a16:creationId xmlns:a16="http://schemas.microsoft.com/office/drawing/2014/main" id="{ACAC9F98-8E23-144E-804C-F2D158557EB4}"/>
              </a:ext>
            </a:extLst>
          </p:cNvPr>
          <p:cNvSpPr>
            <a:spLocks noGrp="1"/>
          </p:cNvSpPr>
          <p:nvPr>
            <p:ph idx="13"/>
          </p:nvPr>
        </p:nvSpPr>
        <p:spPr>
          <a:xfrm>
            <a:off x="6288157" y="1825625"/>
            <a:ext cx="5065643" cy="4351338"/>
          </a:xfrm>
        </p:spPr>
        <p:txBody>
          <a:bodyPr/>
          <a:lstStyle>
            <a:lvl1pPr>
              <a:defRPr sz="2000">
                <a:solidFill>
                  <a:schemeClr val="accent3"/>
                </a:solidFill>
              </a:defRPr>
            </a:lvl1pPr>
            <a:lvl2pPr>
              <a:defRPr sz="1600">
                <a:solidFill>
                  <a:schemeClr val="accent3"/>
                </a:solidFill>
              </a:defRPr>
            </a:lvl2pPr>
            <a:lvl3pPr>
              <a:defRPr sz="1600">
                <a:solidFill>
                  <a:schemeClr val="accent3"/>
                </a:solidFill>
              </a:defRPr>
            </a:lvl3pPr>
            <a:lvl4pPr>
              <a:defRPr sz="1600"/>
            </a:lvl4pPr>
            <a:lvl5pPr>
              <a:defRPr sz="1400"/>
            </a:lvl5pPr>
          </a:lstStyle>
          <a:p>
            <a:pPr lvl="0"/>
            <a:r>
              <a:rPr lang="en-GB" dirty="0"/>
              <a:t>Click to edit Master text styles</a:t>
            </a:r>
          </a:p>
          <a:p>
            <a:pPr lvl="1"/>
            <a:r>
              <a:rPr lang="en-GB" dirty="0"/>
              <a:t>Second level</a:t>
            </a:r>
          </a:p>
          <a:p>
            <a:pPr lvl="2"/>
            <a:r>
              <a:rPr lang="en-GB" dirty="0"/>
              <a:t>Third level</a:t>
            </a:r>
          </a:p>
        </p:txBody>
      </p:sp>
      <p:pic>
        <p:nvPicPr>
          <p:cNvPr id="10" name="Picture 9" descr="A picture containing drawing, plate&#10;&#10;Description automatically generated">
            <a:extLst>
              <a:ext uri="{FF2B5EF4-FFF2-40B4-BE49-F238E27FC236}">
                <a16:creationId xmlns:a16="http://schemas.microsoft.com/office/drawing/2014/main" id="{09ABC00D-18EA-2C4D-AADE-65CC446A73E9}"/>
              </a:ext>
            </a:extLst>
          </p:cNvPr>
          <p:cNvPicPr>
            <a:picLocks noChangeAspect="1"/>
          </p:cNvPicPr>
          <p:nvPr userDrawn="1"/>
        </p:nvPicPr>
        <p:blipFill>
          <a:blip r:embed="rId2"/>
          <a:stretch>
            <a:fillRect/>
          </a:stretch>
        </p:blipFill>
        <p:spPr>
          <a:xfrm>
            <a:off x="838200" y="6374924"/>
            <a:ext cx="682464" cy="288000"/>
          </a:xfrm>
          <a:prstGeom prst="rect">
            <a:avLst/>
          </a:prstGeom>
        </p:spPr>
      </p:pic>
      <p:pic>
        <p:nvPicPr>
          <p:cNvPr id="11" name="Picture 10" descr="A close up of a logo&#10;&#10;Description automatically generated">
            <a:extLst>
              <a:ext uri="{FF2B5EF4-FFF2-40B4-BE49-F238E27FC236}">
                <a16:creationId xmlns:a16="http://schemas.microsoft.com/office/drawing/2014/main" id="{9AB05796-A635-924F-8A00-99E09E55F64C}"/>
              </a:ext>
            </a:extLst>
          </p:cNvPr>
          <p:cNvPicPr>
            <a:picLocks noChangeAspect="1"/>
          </p:cNvPicPr>
          <p:nvPr userDrawn="1"/>
        </p:nvPicPr>
        <p:blipFill>
          <a:blip r:embed="rId3"/>
          <a:stretch>
            <a:fillRect/>
          </a:stretch>
        </p:blipFill>
        <p:spPr>
          <a:xfrm rot="4768600">
            <a:off x="10891153" y="6265589"/>
            <a:ext cx="420706" cy="430267"/>
          </a:xfrm>
          <a:prstGeom prst="rect">
            <a:avLst/>
          </a:prstGeom>
        </p:spPr>
      </p:pic>
      <p:pic>
        <p:nvPicPr>
          <p:cNvPr id="12" name="Picture 11" descr="Shape, circle&#10;&#10;Description automatically generated">
            <a:extLst>
              <a:ext uri="{FF2B5EF4-FFF2-40B4-BE49-F238E27FC236}">
                <a16:creationId xmlns:a16="http://schemas.microsoft.com/office/drawing/2014/main" id="{750B6392-AE81-1D43-83AE-F70BCF74EE1F}"/>
              </a:ext>
            </a:extLst>
          </p:cNvPr>
          <p:cNvPicPr>
            <a:picLocks noChangeAspect="1"/>
          </p:cNvPicPr>
          <p:nvPr userDrawn="1"/>
        </p:nvPicPr>
        <p:blipFill>
          <a:blip r:embed="rId4"/>
          <a:stretch>
            <a:fillRect/>
          </a:stretch>
        </p:blipFill>
        <p:spPr>
          <a:xfrm>
            <a:off x="10245836" y="5594935"/>
            <a:ext cx="421815" cy="443447"/>
          </a:xfrm>
          <a:prstGeom prst="rect">
            <a:avLst/>
          </a:prstGeom>
        </p:spPr>
      </p:pic>
      <p:pic>
        <p:nvPicPr>
          <p:cNvPr id="13" name="Picture 12" descr="A close up of a hanger&#10;&#10;Description automatically generated">
            <a:extLst>
              <a:ext uri="{FF2B5EF4-FFF2-40B4-BE49-F238E27FC236}">
                <a16:creationId xmlns:a16="http://schemas.microsoft.com/office/drawing/2014/main" id="{E7D59A71-EAE4-C54A-9E75-DF56C796C0F8}"/>
              </a:ext>
            </a:extLst>
          </p:cNvPr>
          <p:cNvPicPr>
            <a:picLocks noChangeAspect="1"/>
          </p:cNvPicPr>
          <p:nvPr userDrawn="1"/>
        </p:nvPicPr>
        <p:blipFill>
          <a:blip r:embed="rId5"/>
          <a:stretch>
            <a:fillRect/>
          </a:stretch>
        </p:blipFill>
        <p:spPr>
          <a:xfrm rot="8409623">
            <a:off x="11412726" y="5606907"/>
            <a:ext cx="1660633" cy="467053"/>
          </a:xfrm>
          <a:prstGeom prst="rect">
            <a:avLst/>
          </a:prstGeom>
        </p:spPr>
      </p:pic>
      <p:pic>
        <p:nvPicPr>
          <p:cNvPr id="14" name="Picture 13" descr="A close up of a sign&#10;&#10;Description automatically generated">
            <a:extLst>
              <a:ext uri="{FF2B5EF4-FFF2-40B4-BE49-F238E27FC236}">
                <a16:creationId xmlns:a16="http://schemas.microsoft.com/office/drawing/2014/main" id="{9C7E047E-3A7E-3642-A17E-50E76C9EAF41}"/>
              </a:ext>
            </a:extLst>
          </p:cNvPr>
          <p:cNvPicPr>
            <a:picLocks noChangeAspect="1"/>
          </p:cNvPicPr>
          <p:nvPr userDrawn="1"/>
        </p:nvPicPr>
        <p:blipFill>
          <a:blip r:embed="rId6"/>
          <a:stretch>
            <a:fillRect/>
          </a:stretch>
        </p:blipFill>
        <p:spPr>
          <a:xfrm>
            <a:off x="11886078" y="6423584"/>
            <a:ext cx="594148" cy="565399"/>
          </a:xfrm>
          <a:prstGeom prst="rect">
            <a:avLst/>
          </a:prstGeom>
        </p:spPr>
      </p:pic>
      <p:pic>
        <p:nvPicPr>
          <p:cNvPr id="15" name="Picture 14" descr="Icon&#10;&#10;Description automatically generated">
            <a:extLst>
              <a:ext uri="{FF2B5EF4-FFF2-40B4-BE49-F238E27FC236}">
                <a16:creationId xmlns:a16="http://schemas.microsoft.com/office/drawing/2014/main" id="{552ACEF4-07DB-894D-A4B1-B5DD345D26C0}"/>
              </a:ext>
            </a:extLst>
          </p:cNvPr>
          <p:cNvPicPr>
            <a:picLocks noChangeAspect="1"/>
          </p:cNvPicPr>
          <p:nvPr userDrawn="1"/>
        </p:nvPicPr>
        <p:blipFill>
          <a:blip r:embed="rId7"/>
          <a:stretch>
            <a:fillRect/>
          </a:stretch>
        </p:blipFill>
        <p:spPr>
          <a:xfrm>
            <a:off x="9501417" y="6038382"/>
            <a:ext cx="428131" cy="499486"/>
          </a:xfrm>
          <a:prstGeom prst="rect">
            <a:avLst/>
          </a:prstGeom>
        </p:spPr>
      </p:pic>
      <p:pic>
        <p:nvPicPr>
          <p:cNvPr id="16" name="Picture 15" descr="Icon&#10;&#10;Description automatically generated">
            <a:extLst>
              <a:ext uri="{FF2B5EF4-FFF2-40B4-BE49-F238E27FC236}">
                <a16:creationId xmlns:a16="http://schemas.microsoft.com/office/drawing/2014/main" id="{6D9E0AE9-16D2-3645-A8D5-33A554D72C55}"/>
              </a:ext>
            </a:extLst>
          </p:cNvPr>
          <p:cNvPicPr>
            <a:picLocks noChangeAspect="1"/>
          </p:cNvPicPr>
          <p:nvPr userDrawn="1"/>
        </p:nvPicPr>
        <p:blipFill>
          <a:blip r:embed="rId8"/>
          <a:stretch>
            <a:fillRect/>
          </a:stretch>
        </p:blipFill>
        <p:spPr>
          <a:xfrm rot="13825915">
            <a:off x="10185169" y="6302586"/>
            <a:ext cx="576510" cy="855757"/>
          </a:xfrm>
          <a:prstGeom prst="rect">
            <a:avLst/>
          </a:prstGeom>
        </p:spPr>
      </p:pic>
      <p:pic>
        <p:nvPicPr>
          <p:cNvPr id="17" name="Picture 16" descr="Icon&#10;&#10;Description automatically generated">
            <a:extLst>
              <a:ext uri="{FF2B5EF4-FFF2-40B4-BE49-F238E27FC236}">
                <a16:creationId xmlns:a16="http://schemas.microsoft.com/office/drawing/2014/main" id="{55C91ED6-5066-E64E-B720-C93FF48C7D45}"/>
              </a:ext>
            </a:extLst>
          </p:cNvPr>
          <p:cNvPicPr>
            <a:picLocks noChangeAspect="1"/>
          </p:cNvPicPr>
          <p:nvPr userDrawn="1"/>
        </p:nvPicPr>
        <p:blipFill>
          <a:blip r:embed="rId8"/>
          <a:stretch>
            <a:fillRect/>
          </a:stretch>
        </p:blipFill>
        <p:spPr>
          <a:xfrm rot="21108926">
            <a:off x="11666077" y="4564731"/>
            <a:ext cx="576510" cy="855757"/>
          </a:xfrm>
          <a:prstGeom prst="rect">
            <a:avLst/>
          </a:prstGeom>
        </p:spPr>
      </p:pic>
      <p:pic>
        <p:nvPicPr>
          <p:cNvPr id="18" name="Picture 17" descr="A close up of a sign&#10;&#10;Description automatically generated">
            <a:extLst>
              <a:ext uri="{FF2B5EF4-FFF2-40B4-BE49-F238E27FC236}">
                <a16:creationId xmlns:a16="http://schemas.microsoft.com/office/drawing/2014/main" id="{E7C1C87C-7540-0045-BD2A-B98F74AD3670}"/>
              </a:ext>
            </a:extLst>
          </p:cNvPr>
          <p:cNvPicPr>
            <a:picLocks noChangeAspect="1"/>
          </p:cNvPicPr>
          <p:nvPr userDrawn="1"/>
        </p:nvPicPr>
        <p:blipFill>
          <a:blip r:embed="rId6"/>
          <a:stretch>
            <a:fillRect/>
          </a:stretch>
        </p:blipFill>
        <p:spPr>
          <a:xfrm rot="4556673">
            <a:off x="11140098" y="5311046"/>
            <a:ext cx="594148" cy="565399"/>
          </a:xfrm>
          <a:prstGeom prst="rect">
            <a:avLst/>
          </a:prstGeom>
        </p:spPr>
      </p:pic>
      <p:pic>
        <p:nvPicPr>
          <p:cNvPr id="19" name="Picture 18" descr="A close up of a logo&#10;&#10;Description automatically generated">
            <a:extLst>
              <a:ext uri="{FF2B5EF4-FFF2-40B4-BE49-F238E27FC236}">
                <a16:creationId xmlns:a16="http://schemas.microsoft.com/office/drawing/2014/main" id="{C14B4160-69A9-7549-BB80-504339FCD3D8}"/>
              </a:ext>
            </a:extLst>
          </p:cNvPr>
          <p:cNvPicPr>
            <a:picLocks noChangeAspect="1"/>
          </p:cNvPicPr>
          <p:nvPr userDrawn="1"/>
        </p:nvPicPr>
        <p:blipFill>
          <a:blip r:embed="rId3"/>
          <a:stretch>
            <a:fillRect/>
          </a:stretch>
        </p:blipFill>
        <p:spPr>
          <a:xfrm rot="4768600">
            <a:off x="10913404" y="4373016"/>
            <a:ext cx="420706" cy="430267"/>
          </a:xfrm>
          <a:prstGeom prst="rect">
            <a:avLst/>
          </a:prstGeom>
        </p:spPr>
      </p:pic>
      <p:pic>
        <p:nvPicPr>
          <p:cNvPr id="20" name="Picture 19" descr="Shape, circle&#10;&#10;Description automatically generated">
            <a:extLst>
              <a:ext uri="{FF2B5EF4-FFF2-40B4-BE49-F238E27FC236}">
                <a16:creationId xmlns:a16="http://schemas.microsoft.com/office/drawing/2014/main" id="{B81160C9-7306-A441-B580-8D8022FA6503}"/>
              </a:ext>
            </a:extLst>
          </p:cNvPr>
          <p:cNvPicPr>
            <a:picLocks noChangeAspect="1"/>
          </p:cNvPicPr>
          <p:nvPr userDrawn="1"/>
        </p:nvPicPr>
        <p:blipFill>
          <a:blip r:embed="rId4"/>
          <a:stretch>
            <a:fillRect/>
          </a:stretch>
        </p:blipFill>
        <p:spPr>
          <a:xfrm rot="6937947">
            <a:off x="8932613" y="6652596"/>
            <a:ext cx="421815" cy="443447"/>
          </a:xfrm>
          <a:prstGeom prst="rect">
            <a:avLst/>
          </a:prstGeom>
        </p:spPr>
      </p:pic>
      <p:pic>
        <p:nvPicPr>
          <p:cNvPr id="21" name="Picture 20" descr="A close up of a hanger&#10;&#10;Description automatically generated">
            <a:extLst>
              <a:ext uri="{FF2B5EF4-FFF2-40B4-BE49-F238E27FC236}">
                <a16:creationId xmlns:a16="http://schemas.microsoft.com/office/drawing/2014/main" id="{17CCC8DF-6AE4-A94E-816D-4143F5569238}"/>
              </a:ext>
            </a:extLst>
          </p:cNvPr>
          <p:cNvPicPr>
            <a:picLocks noChangeAspect="1"/>
          </p:cNvPicPr>
          <p:nvPr userDrawn="1"/>
        </p:nvPicPr>
        <p:blipFill>
          <a:blip r:embed="rId5"/>
          <a:stretch>
            <a:fillRect/>
          </a:stretch>
        </p:blipFill>
        <p:spPr>
          <a:xfrm rot="4375471">
            <a:off x="7632782" y="6445417"/>
            <a:ext cx="1660633" cy="467053"/>
          </a:xfrm>
          <a:prstGeom prst="rect">
            <a:avLst/>
          </a:prstGeom>
        </p:spPr>
      </p:pic>
      <p:pic>
        <p:nvPicPr>
          <p:cNvPr id="22" name="Picture 21" descr="Icon&#10;&#10;Description automatically generated">
            <a:extLst>
              <a:ext uri="{FF2B5EF4-FFF2-40B4-BE49-F238E27FC236}">
                <a16:creationId xmlns:a16="http://schemas.microsoft.com/office/drawing/2014/main" id="{064F40A3-034E-C94E-A73B-02C9F6717CCD}"/>
              </a:ext>
            </a:extLst>
          </p:cNvPr>
          <p:cNvPicPr>
            <a:picLocks noChangeAspect="1"/>
          </p:cNvPicPr>
          <p:nvPr userDrawn="1"/>
        </p:nvPicPr>
        <p:blipFill>
          <a:blip r:embed="rId7"/>
          <a:stretch>
            <a:fillRect/>
          </a:stretch>
        </p:blipFill>
        <p:spPr>
          <a:xfrm rot="5930475">
            <a:off x="10756101" y="5043975"/>
            <a:ext cx="358462" cy="418206"/>
          </a:xfrm>
          <a:prstGeom prst="rect">
            <a:avLst/>
          </a:prstGeom>
        </p:spPr>
      </p:pic>
      <p:pic>
        <p:nvPicPr>
          <p:cNvPr id="23" name="Picture 22" descr="Shape, circle&#10;&#10;Description automatically generated">
            <a:extLst>
              <a:ext uri="{FF2B5EF4-FFF2-40B4-BE49-F238E27FC236}">
                <a16:creationId xmlns:a16="http://schemas.microsoft.com/office/drawing/2014/main" id="{15DC6667-DA39-D84F-AA0C-6AB64B3474C6}"/>
              </a:ext>
            </a:extLst>
          </p:cNvPr>
          <p:cNvPicPr>
            <a:picLocks noChangeAspect="1"/>
          </p:cNvPicPr>
          <p:nvPr userDrawn="1"/>
        </p:nvPicPr>
        <p:blipFill>
          <a:blip r:embed="rId4"/>
          <a:stretch>
            <a:fillRect/>
          </a:stretch>
        </p:blipFill>
        <p:spPr>
          <a:xfrm rot="1157573">
            <a:off x="11981093" y="3923676"/>
            <a:ext cx="421815" cy="443447"/>
          </a:xfrm>
          <a:prstGeom prst="rect">
            <a:avLst/>
          </a:prstGeom>
        </p:spPr>
      </p:pic>
      <p:pic>
        <p:nvPicPr>
          <p:cNvPr id="24" name="Picture 23" descr="Icon&#10;&#10;Description automatically generated">
            <a:extLst>
              <a:ext uri="{FF2B5EF4-FFF2-40B4-BE49-F238E27FC236}">
                <a16:creationId xmlns:a16="http://schemas.microsoft.com/office/drawing/2014/main" id="{AC21107B-BE42-5447-9FEE-2588BC5F47F5}"/>
              </a:ext>
            </a:extLst>
          </p:cNvPr>
          <p:cNvPicPr>
            <a:picLocks noChangeAspect="1"/>
          </p:cNvPicPr>
          <p:nvPr userDrawn="1"/>
        </p:nvPicPr>
        <p:blipFill>
          <a:blip r:embed="rId9"/>
          <a:stretch>
            <a:fillRect/>
          </a:stretch>
        </p:blipFill>
        <p:spPr>
          <a:xfrm>
            <a:off x="11947394" y="3171128"/>
            <a:ext cx="351697" cy="403800"/>
          </a:xfrm>
          <a:prstGeom prst="rect">
            <a:avLst/>
          </a:prstGeom>
        </p:spPr>
      </p:pic>
      <p:pic>
        <p:nvPicPr>
          <p:cNvPr id="26" name="Picture 25" descr="Icon&#10;&#10;Description automatically generated">
            <a:extLst>
              <a:ext uri="{FF2B5EF4-FFF2-40B4-BE49-F238E27FC236}">
                <a16:creationId xmlns:a16="http://schemas.microsoft.com/office/drawing/2014/main" id="{2171C5FC-698C-5643-9860-B2CFC62C902E}"/>
              </a:ext>
            </a:extLst>
          </p:cNvPr>
          <p:cNvPicPr>
            <a:picLocks noChangeAspect="1"/>
          </p:cNvPicPr>
          <p:nvPr userDrawn="1"/>
        </p:nvPicPr>
        <p:blipFill>
          <a:blip r:embed="rId7"/>
          <a:stretch>
            <a:fillRect/>
          </a:stretch>
        </p:blipFill>
        <p:spPr>
          <a:xfrm>
            <a:off x="7349933" y="6578563"/>
            <a:ext cx="533400" cy="622300"/>
          </a:xfrm>
          <a:prstGeom prst="rect">
            <a:avLst/>
          </a:prstGeom>
        </p:spPr>
      </p:pic>
      <p:pic>
        <p:nvPicPr>
          <p:cNvPr id="27" name="Picture 26" descr="Icon&#10;&#10;Description automatically generated">
            <a:extLst>
              <a:ext uri="{FF2B5EF4-FFF2-40B4-BE49-F238E27FC236}">
                <a16:creationId xmlns:a16="http://schemas.microsoft.com/office/drawing/2014/main" id="{86ECB598-493D-5C48-8C4E-34A9B6A81D0D}"/>
              </a:ext>
            </a:extLst>
          </p:cNvPr>
          <p:cNvPicPr>
            <a:picLocks noChangeAspect="1"/>
          </p:cNvPicPr>
          <p:nvPr userDrawn="1"/>
        </p:nvPicPr>
        <p:blipFill>
          <a:blip r:embed="rId8"/>
          <a:stretch>
            <a:fillRect/>
          </a:stretch>
        </p:blipFill>
        <p:spPr>
          <a:xfrm rot="4607211">
            <a:off x="11087181" y="3318739"/>
            <a:ext cx="562264" cy="834608"/>
          </a:xfrm>
          <a:prstGeom prst="rect">
            <a:avLst/>
          </a:prstGeom>
        </p:spPr>
      </p:pic>
      <p:pic>
        <p:nvPicPr>
          <p:cNvPr id="29" name="Picture 28" descr="Icon&#10;&#10;Description automatically generated">
            <a:extLst>
              <a:ext uri="{FF2B5EF4-FFF2-40B4-BE49-F238E27FC236}">
                <a16:creationId xmlns:a16="http://schemas.microsoft.com/office/drawing/2014/main" id="{1DC1743C-4C45-0742-B05E-00E68FFB1E54}"/>
              </a:ext>
            </a:extLst>
          </p:cNvPr>
          <p:cNvPicPr>
            <a:picLocks noChangeAspect="1"/>
          </p:cNvPicPr>
          <p:nvPr userDrawn="1"/>
        </p:nvPicPr>
        <p:blipFill>
          <a:blip r:embed="rId9"/>
          <a:stretch>
            <a:fillRect/>
          </a:stretch>
        </p:blipFill>
        <p:spPr>
          <a:xfrm rot="3273085">
            <a:off x="9889266" y="4851148"/>
            <a:ext cx="579192" cy="664998"/>
          </a:xfrm>
          <a:prstGeom prst="rect">
            <a:avLst/>
          </a:prstGeom>
        </p:spPr>
      </p:pic>
    </p:spTree>
    <p:extLst>
      <p:ext uri="{BB962C8B-B14F-4D97-AF65-F5344CB8AC3E}">
        <p14:creationId xmlns:p14="http://schemas.microsoft.com/office/powerpoint/2010/main" val="3885917132"/>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 3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83C31-F65B-F949-A1E6-5C0F53C9B9D2}"/>
              </a:ext>
            </a:extLst>
          </p:cNvPr>
          <p:cNvSpPr>
            <a:spLocks noGrp="1"/>
          </p:cNvSpPr>
          <p:nvPr>
            <p:ph type="title"/>
          </p:nvPr>
        </p:nvSpPr>
        <p:spPr>
          <a:xfrm>
            <a:off x="838200" y="365125"/>
            <a:ext cx="6684264" cy="1329563"/>
          </a:xfrm>
        </p:spPr>
        <p:txBody>
          <a:bodyPr>
            <a:normAutofit/>
          </a:bodyPr>
          <a:lstStyle>
            <a:lvl1pPr>
              <a:defRPr sz="4400" b="1" i="0">
                <a:solidFill>
                  <a:schemeClr val="accent4"/>
                </a:solidFill>
                <a:latin typeface="Poppins" pitchFamily="2" charset="77"/>
                <a:cs typeface="Poppins" pitchFamily="2" charset="77"/>
              </a:defRPr>
            </a:lvl1pPr>
          </a:lstStyle>
          <a:p>
            <a:r>
              <a:rPr lang="en-GB" dirty="0"/>
              <a:t>Click to edit Master title style</a:t>
            </a:r>
            <a:endParaRPr lang="en-FI" dirty="0"/>
          </a:p>
        </p:txBody>
      </p:sp>
      <p:sp>
        <p:nvSpPr>
          <p:cNvPr id="3" name="Content Placeholder 2">
            <a:extLst>
              <a:ext uri="{FF2B5EF4-FFF2-40B4-BE49-F238E27FC236}">
                <a16:creationId xmlns:a16="http://schemas.microsoft.com/office/drawing/2014/main" id="{7112BF57-CF44-3642-8D4E-18C84FC68CF3}"/>
              </a:ext>
            </a:extLst>
          </p:cNvPr>
          <p:cNvSpPr>
            <a:spLocks noGrp="1"/>
          </p:cNvSpPr>
          <p:nvPr>
            <p:ph idx="1"/>
          </p:nvPr>
        </p:nvSpPr>
        <p:spPr>
          <a:xfrm>
            <a:off x="838201" y="3182587"/>
            <a:ext cx="3318164" cy="2994376"/>
          </a:xfrm>
        </p:spPr>
        <p:txBody>
          <a:bodyPr>
            <a:normAutofit/>
          </a:bodyPr>
          <a:lstStyle>
            <a:lvl1pPr>
              <a:buNone/>
              <a:defRPr sz="1600">
                <a:solidFill>
                  <a:schemeClr val="accent4"/>
                </a:solidFill>
              </a:defRPr>
            </a:lvl1pPr>
            <a:lvl2pPr>
              <a:defRPr sz="1400">
                <a:solidFill>
                  <a:schemeClr val="accent4"/>
                </a:solidFill>
              </a:defRPr>
            </a:lvl2pPr>
            <a:lvl3pPr>
              <a:defRPr sz="1800"/>
            </a:lvl3pPr>
            <a:lvl4pPr>
              <a:defRPr sz="1600"/>
            </a:lvl4pPr>
            <a:lvl5pPr>
              <a:defRPr sz="1400"/>
            </a:lvl5pPr>
          </a:lstStyle>
          <a:p>
            <a:pPr lvl="0"/>
            <a:r>
              <a:rPr lang="en-GB" dirty="0"/>
              <a:t>Click to edit Master text styles</a:t>
            </a:r>
          </a:p>
          <a:p>
            <a:pPr lvl="1"/>
            <a:r>
              <a:rPr lang="en-GB" dirty="0"/>
              <a:t>Second level</a:t>
            </a:r>
          </a:p>
        </p:txBody>
      </p:sp>
      <p:sp>
        <p:nvSpPr>
          <p:cNvPr id="4" name="Date Placeholder 3">
            <a:extLst>
              <a:ext uri="{FF2B5EF4-FFF2-40B4-BE49-F238E27FC236}">
                <a16:creationId xmlns:a16="http://schemas.microsoft.com/office/drawing/2014/main" id="{C7DE57B4-674B-5940-9B4D-DF32CEF1A5BC}"/>
              </a:ext>
            </a:extLst>
          </p:cNvPr>
          <p:cNvSpPr>
            <a:spLocks noGrp="1"/>
          </p:cNvSpPr>
          <p:nvPr>
            <p:ph type="dt" sz="half" idx="10"/>
          </p:nvPr>
        </p:nvSpPr>
        <p:spPr>
          <a:xfrm>
            <a:off x="4858750" y="6356350"/>
            <a:ext cx="3423402" cy="365125"/>
          </a:xfrm>
        </p:spPr>
        <p:txBody>
          <a:bodyPr/>
          <a:lstStyle>
            <a:lvl1pPr>
              <a:defRPr sz="1000" b="0" i="0">
                <a:latin typeface="Poppins Light" pitchFamily="2" charset="77"/>
                <a:cs typeface="Poppins Light" pitchFamily="2" charset="77"/>
              </a:defRPr>
            </a:lvl1pPr>
          </a:lstStyle>
          <a:p>
            <a:fld id="{F86E3D41-17F0-8D40-8664-79E89B956442}" type="datetime1">
              <a:rPr lang="fi-FI" smtClean="0"/>
              <a:t>16.9.2026</a:t>
            </a:fld>
            <a:endParaRPr lang="en-FI" dirty="0">
              <a:latin typeface="Poppins Light" pitchFamily="2" charset="77"/>
              <a:cs typeface="Poppins Light" pitchFamily="2" charset="77"/>
            </a:endParaRPr>
          </a:p>
        </p:txBody>
      </p:sp>
      <p:sp>
        <p:nvSpPr>
          <p:cNvPr id="6" name="Slide Number Placeholder 5">
            <a:extLst>
              <a:ext uri="{FF2B5EF4-FFF2-40B4-BE49-F238E27FC236}">
                <a16:creationId xmlns:a16="http://schemas.microsoft.com/office/drawing/2014/main" id="{D68BDAC8-9F5D-C840-9E0B-E83E2F9BBB8C}"/>
              </a:ext>
            </a:extLst>
          </p:cNvPr>
          <p:cNvSpPr>
            <a:spLocks noGrp="1"/>
          </p:cNvSpPr>
          <p:nvPr>
            <p:ph type="sldNum" sz="quarter" idx="12"/>
          </p:nvPr>
        </p:nvSpPr>
        <p:spPr>
          <a:xfrm>
            <a:off x="10489324" y="6356350"/>
            <a:ext cx="864476" cy="365125"/>
          </a:xfrm>
        </p:spPr>
        <p:txBody>
          <a:bodyPr/>
          <a:lstStyle>
            <a:lvl1pPr>
              <a:defRPr sz="1000" b="0" i="0">
                <a:latin typeface="Poppins Light" pitchFamily="2" charset="77"/>
                <a:cs typeface="Poppins Light" pitchFamily="2" charset="77"/>
              </a:defRPr>
            </a:lvl1pPr>
          </a:lstStyle>
          <a:p>
            <a:fld id="{0DBA3EDB-2E27-3B4A-BA17-C91D3FFB199F}" type="slidenum">
              <a:rPr lang="en-FI" smtClean="0"/>
              <a:pPr/>
              <a:t>‹#›</a:t>
            </a:fld>
            <a:endParaRPr lang="en-FI" sz="1000" dirty="0"/>
          </a:p>
        </p:txBody>
      </p:sp>
      <p:sp>
        <p:nvSpPr>
          <p:cNvPr id="10" name="Content Placeholder 2">
            <a:extLst>
              <a:ext uri="{FF2B5EF4-FFF2-40B4-BE49-F238E27FC236}">
                <a16:creationId xmlns:a16="http://schemas.microsoft.com/office/drawing/2014/main" id="{85C0C8DE-F2D6-854A-B58E-74479401F579}"/>
              </a:ext>
            </a:extLst>
          </p:cNvPr>
          <p:cNvSpPr>
            <a:spLocks noGrp="1"/>
          </p:cNvSpPr>
          <p:nvPr>
            <p:ph idx="14"/>
          </p:nvPr>
        </p:nvSpPr>
        <p:spPr>
          <a:xfrm>
            <a:off x="4436918" y="3182585"/>
            <a:ext cx="3318164" cy="2994377"/>
          </a:xfrm>
        </p:spPr>
        <p:txBody>
          <a:bodyPr>
            <a:normAutofit/>
          </a:bodyPr>
          <a:lstStyle>
            <a:lvl1pPr>
              <a:buNone/>
              <a:defRPr sz="1600">
                <a:solidFill>
                  <a:schemeClr val="accent4"/>
                </a:solidFill>
              </a:defRPr>
            </a:lvl1pPr>
            <a:lvl2pPr>
              <a:defRPr sz="1400">
                <a:solidFill>
                  <a:schemeClr val="accent4"/>
                </a:solidFill>
              </a:defRPr>
            </a:lvl2pPr>
            <a:lvl3pPr>
              <a:defRPr sz="1800"/>
            </a:lvl3pPr>
            <a:lvl4pPr>
              <a:defRPr sz="1600"/>
            </a:lvl4pPr>
            <a:lvl5pPr>
              <a:defRPr sz="1400"/>
            </a:lvl5pPr>
          </a:lstStyle>
          <a:p>
            <a:pPr lvl="0"/>
            <a:r>
              <a:rPr lang="en-GB" dirty="0"/>
              <a:t>Click to edit Master text styles</a:t>
            </a:r>
          </a:p>
          <a:p>
            <a:pPr lvl="1"/>
            <a:r>
              <a:rPr lang="en-GB" dirty="0"/>
              <a:t>Second level</a:t>
            </a:r>
          </a:p>
        </p:txBody>
      </p:sp>
      <p:sp>
        <p:nvSpPr>
          <p:cNvPr id="12" name="Content Placeholder 2">
            <a:extLst>
              <a:ext uri="{FF2B5EF4-FFF2-40B4-BE49-F238E27FC236}">
                <a16:creationId xmlns:a16="http://schemas.microsoft.com/office/drawing/2014/main" id="{356D8BF8-2283-0D4C-9321-A83BDFC14A85}"/>
              </a:ext>
            </a:extLst>
          </p:cNvPr>
          <p:cNvSpPr>
            <a:spLocks noGrp="1"/>
          </p:cNvSpPr>
          <p:nvPr>
            <p:ph idx="15"/>
          </p:nvPr>
        </p:nvSpPr>
        <p:spPr>
          <a:xfrm>
            <a:off x="8035635" y="3182585"/>
            <a:ext cx="3318164" cy="2994378"/>
          </a:xfrm>
        </p:spPr>
        <p:txBody>
          <a:bodyPr>
            <a:normAutofit/>
          </a:bodyPr>
          <a:lstStyle>
            <a:lvl1pPr>
              <a:buNone/>
              <a:defRPr sz="1600">
                <a:solidFill>
                  <a:schemeClr val="accent4"/>
                </a:solidFill>
              </a:defRPr>
            </a:lvl1pPr>
            <a:lvl2pPr>
              <a:defRPr sz="1400">
                <a:solidFill>
                  <a:schemeClr val="accent4"/>
                </a:solidFill>
              </a:defRPr>
            </a:lvl2pPr>
            <a:lvl3pPr>
              <a:defRPr sz="1800"/>
            </a:lvl3pPr>
            <a:lvl4pPr>
              <a:defRPr sz="1600"/>
            </a:lvl4pPr>
            <a:lvl5pPr>
              <a:defRPr sz="1400"/>
            </a:lvl5pPr>
          </a:lstStyle>
          <a:p>
            <a:pPr lvl="0"/>
            <a:r>
              <a:rPr lang="en-GB" dirty="0"/>
              <a:t>Click to edit Master text styles</a:t>
            </a:r>
          </a:p>
          <a:p>
            <a:pPr lvl="1"/>
            <a:r>
              <a:rPr lang="en-GB" dirty="0"/>
              <a:t>Second level</a:t>
            </a:r>
          </a:p>
        </p:txBody>
      </p:sp>
      <p:sp>
        <p:nvSpPr>
          <p:cNvPr id="13" name="Footer Placeholder 4">
            <a:extLst>
              <a:ext uri="{FF2B5EF4-FFF2-40B4-BE49-F238E27FC236}">
                <a16:creationId xmlns:a16="http://schemas.microsoft.com/office/drawing/2014/main" id="{F782EC5C-B964-F449-AF2B-4CBAD48A8770}"/>
              </a:ext>
            </a:extLst>
          </p:cNvPr>
          <p:cNvSpPr>
            <a:spLocks noGrp="1"/>
          </p:cNvSpPr>
          <p:nvPr>
            <p:ph type="ftr" sz="quarter" idx="11"/>
          </p:nvPr>
        </p:nvSpPr>
        <p:spPr>
          <a:xfrm>
            <a:off x="1828800" y="6356350"/>
            <a:ext cx="2932043" cy="365125"/>
          </a:xfrm>
        </p:spPr>
        <p:txBody>
          <a:bodyPr/>
          <a:lstStyle>
            <a:lvl1pPr algn="l">
              <a:defRPr sz="1000" b="0" i="0">
                <a:latin typeface="Poppins Light" pitchFamily="2" charset="77"/>
                <a:cs typeface="Poppins Light" pitchFamily="2" charset="77"/>
              </a:defRPr>
            </a:lvl1pPr>
          </a:lstStyle>
          <a:p>
            <a:r>
              <a:rPr lang="en-GB" sz="1000"/>
              <a:t>Smart Moves-esityspohja</a:t>
            </a:r>
            <a:endParaRPr lang="en-FI" sz="1000" dirty="0"/>
          </a:p>
        </p:txBody>
      </p:sp>
      <p:pic>
        <p:nvPicPr>
          <p:cNvPr id="14" name="Picture 13" descr="A picture containing plate, drawing&#10;&#10;Description automatically generated">
            <a:extLst>
              <a:ext uri="{FF2B5EF4-FFF2-40B4-BE49-F238E27FC236}">
                <a16:creationId xmlns:a16="http://schemas.microsoft.com/office/drawing/2014/main" id="{BF9A50CC-1022-3849-8395-12FC32A0486B}"/>
              </a:ext>
            </a:extLst>
          </p:cNvPr>
          <p:cNvPicPr>
            <a:picLocks noChangeAspect="1"/>
          </p:cNvPicPr>
          <p:nvPr userDrawn="1"/>
        </p:nvPicPr>
        <p:blipFill>
          <a:blip r:embed="rId2"/>
          <a:stretch>
            <a:fillRect/>
          </a:stretch>
        </p:blipFill>
        <p:spPr>
          <a:xfrm>
            <a:off x="838200" y="6394912"/>
            <a:ext cx="682465" cy="288000"/>
          </a:xfrm>
          <a:prstGeom prst="rect">
            <a:avLst/>
          </a:prstGeom>
        </p:spPr>
      </p:pic>
      <p:sp>
        <p:nvSpPr>
          <p:cNvPr id="15" name="Text Placeholder 2">
            <a:extLst>
              <a:ext uri="{FF2B5EF4-FFF2-40B4-BE49-F238E27FC236}">
                <a16:creationId xmlns:a16="http://schemas.microsoft.com/office/drawing/2014/main" id="{1656EED3-0C0E-A147-AAA1-CEC3267353AD}"/>
              </a:ext>
            </a:extLst>
          </p:cNvPr>
          <p:cNvSpPr>
            <a:spLocks noGrp="1"/>
          </p:cNvSpPr>
          <p:nvPr>
            <p:ph type="body" idx="16"/>
          </p:nvPr>
        </p:nvSpPr>
        <p:spPr>
          <a:xfrm>
            <a:off x="838201" y="2548128"/>
            <a:ext cx="3318164" cy="634456"/>
          </a:xfrm>
        </p:spPr>
        <p:txBody>
          <a:bodyPr anchor="b">
            <a:noAutofit/>
          </a:bodyPr>
          <a:lstStyle>
            <a:lvl1pPr marL="0" indent="0">
              <a:buNone/>
              <a:defRPr sz="18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6" name="Text Placeholder 2">
            <a:extLst>
              <a:ext uri="{FF2B5EF4-FFF2-40B4-BE49-F238E27FC236}">
                <a16:creationId xmlns:a16="http://schemas.microsoft.com/office/drawing/2014/main" id="{4FAE1156-A911-3440-B181-1EFEF83D81A7}"/>
              </a:ext>
            </a:extLst>
          </p:cNvPr>
          <p:cNvSpPr>
            <a:spLocks noGrp="1"/>
          </p:cNvSpPr>
          <p:nvPr>
            <p:ph type="body" idx="17"/>
          </p:nvPr>
        </p:nvSpPr>
        <p:spPr>
          <a:xfrm>
            <a:off x="4436918" y="2548128"/>
            <a:ext cx="3318164" cy="634456"/>
          </a:xfrm>
        </p:spPr>
        <p:txBody>
          <a:bodyPr anchor="b">
            <a:noAutofit/>
          </a:bodyPr>
          <a:lstStyle>
            <a:lvl1pPr marL="0" indent="0">
              <a:buNone/>
              <a:defRPr sz="18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7" name="Text Placeholder 2">
            <a:extLst>
              <a:ext uri="{FF2B5EF4-FFF2-40B4-BE49-F238E27FC236}">
                <a16:creationId xmlns:a16="http://schemas.microsoft.com/office/drawing/2014/main" id="{B0348065-9647-6D41-B1D7-0B4418A20B18}"/>
              </a:ext>
            </a:extLst>
          </p:cNvPr>
          <p:cNvSpPr>
            <a:spLocks noGrp="1"/>
          </p:cNvSpPr>
          <p:nvPr>
            <p:ph type="body" idx="18"/>
          </p:nvPr>
        </p:nvSpPr>
        <p:spPr>
          <a:xfrm>
            <a:off x="8035635" y="2548128"/>
            <a:ext cx="3318164" cy="634456"/>
          </a:xfrm>
        </p:spPr>
        <p:txBody>
          <a:bodyPr anchor="b">
            <a:noAutofit/>
          </a:bodyPr>
          <a:lstStyle>
            <a:lvl1pPr marL="0" indent="0">
              <a:buNone/>
              <a:defRPr sz="18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Tree>
    <p:extLst>
      <p:ext uri="{BB962C8B-B14F-4D97-AF65-F5344CB8AC3E}">
        <p14:creationId xmlns:p14="http://schemas.microsoft.com/office/powerpoint/2010/main" val="30668581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9D3B4-19CE-DE40-B62A-F330147C84B7}"/>
              </a:ext>
            </a:extLst>
          </p:cNvPr>
          <p:cNvSpPr>
            <a:spLocks noGrp="1"/>
          </p:cNvSpPr>
          <p:nvPr>
            <p:ph type="title"/>
          </p:nvPr>
        </p:nvSpPr>
        <p:spPr>
          <a:xfrm>
            <a:off x="831850" y="1709738"/>
            <a:ext cx="7321550" cy="2852737"/>
          </a:xfrm>
        </p:spPr>
        <p:txBody>
          <a:bodyPr anchor="b">
            <a:normAutofit/>
          </a:bodyPr>
          <a:lstStyle>
            <a:lvl1pPr>
              <a:defRPr sz="4800" b="1" i="0">
                <a:solidFill>
                  <a:schemeClr val="accent3"/>
                </a:solidFill>
                <a:latin typeface="Poppins" pitchFamily="2" charset="77"/>
                <a:cs typeface="Poppins" pitchFamily="2" charset="77"/>
              </a:defRPr>
            </a:lvl1pPr>
          </a:lstStyle>
          <a:p>
            <a:r>
              <a:rPr lang="en-GB" dirty="0"/>
              <a:t>Click to edit Master title style</a:t>
            </a:r>
            <a:endParaRPr lang="en-FI" dirty="0"/>
          </a:p>
        </p:txBody>
      </p:sp>
    </p:spTree>
    <p:extLst>
      <p:ext uri="{BB962C8B-B14F-4D97-AF65-F5344CB8AC3E}">
        <p14:creationId xmlns:p14="http://schemas.microsoft.com/office/powerpoint/2010/main" val="39642255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and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24E29-9B90-FD4A-9713-7CB5D1D400F1}"/>
              </a:ext>
            </a:extLst>
          </p:cNvPr>
          <p:cNvSpPr>
            <a:spLocks noGrp="1"/>
          </p:cNvSpPr>
          <p:nvPr>
            <p:ph type="title"/>
          </p:nvPr>
        </p:nvSpPr>
        <p:spPr>
          <a:xfrm>
            <a:off x="839788" y="365125"/>
            <a:ext cx="5869125" cy="1325563"/>
          </a:xfrm>
        </p:spPr>
        <p:txBody>
          <a:bodyPr>
            <a:normAutofit/>
          </a:bodyPr>
          <a:lstStyle>
            <a:lvl1pPr>
              <a:defRPr sz="4400" b="1" i="0">
                <a:solidFill>
                  <a:schemeClr val="accent4"/>
                </a:solidFill>
                <a:latin typeface="Poppins" pitchFamily="2" charset="77"/>
                <a:cs typeface="Poppins" pitchFamily="2" charset="77"/>
              </a:defRPr>
            </a:lvl1pPr>
          </a:lstStyle>
          <a:p>
            <a:r>
              <a:rPr lang="en-GB" dirty="0"/>
              <a:t>Click to edit Master title style</a:t>
            </a:r>
            <a:endParaRPr lang="en-FI" dirty="0"/>
          </a:p>
        </p:txBody>
      </p:sp>
      <p:sp>
        <p:nvSpPr>
          <p:cNvPr id="3" name="Text Placeholder 2">
            <a:extLst>
              <a:ext uri="{FF2B5EF4-FFF2-40B4-BE49-F238E27FC236}">
                <a16:creationId xmlns:a16="http://schemas.microsoft.com/office/drawing/2014/main" id="{9AB611ED-F425-CF4F-ABD0-C2ACED731B81}"/>
              </a:ext>
            </a:extLst>
          </p:cNvPr>
          <p:cNvSpPr>
            <a:spLocks noGrp="1"/>
          </p:cNvSpPr>
          <p:nvPr>
            <p:ph type="body" idx="1"/>
          </p:nvPr>
        </p:nvSpPr>
        <p:spPr>
          <a:xfrm>
            <a:off x="839788" y="1681163"/>
            <a:ext cx="5869125" cy="823912"/>
          </a:xfrm>
        </p:spPr>
        <p:txBody>
          <a:bodyPr anchor="b">
            <a:normAutofit/>
          </a:bodyPr>
          <a:lstStyle>
            <a:lvl1pPr marL="0" indent="0">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42062B29-795F-EF44-9761-A4F23192D45A}"/>
              </a:ext>
            </a:extLst>
          </p:cNvPr>
          <p:cNvSpPr>
            <a:spLocks noGrp="1"/>
          </p:cNvSpPr>
          <p:nvPr>
            <p:ph sz="half" idx="2"/>
          </p:nvPr>
        </p:nvSpPr>
        <p:spPr>
          <a:xfrm>
            <a:off x="839788" y="2779775"/>
            <a:ext cx="5869125" cy="3409887"/>
          </a:xfrm>
        </p:spPr>
        <p:txBody>
          <a:bodyPr>
            <a:normAutofit/>
          </a:bodyPr>
          <a:lstStyle>
            <a:lvl1pPr>
              <a:defRPr sz="1800">
                <a:solidFill>
                  <a:schemeClr val="accent4"/>
                </a:solidFill>
              </a:defRPr>
            </a:lvl1pPr>
            <a:lvl2pPr>
              <a:defRPr sz="1600">
                <a:solidFill>
                  <a:schemeClr val="accent4"/>
                </a:solidFill>
              </a:defRPr>
            </a:lvl2pPr>
            <a:lvl3pPr>
              <a:defRPr sz="1400">
                <a:solidFill>
                  <a:schemeClr val="accent4"/>
                </a:solidFill>
              </a:defRPr>
            </a:lvl3pPr>
            <a:lvl4pPr>
              <a:defRPr sz="1200">
                <a:solidFill>
                  <a:schemeClr val="accent4"/>
                </a:solidFill>
              </a:defRPr>
            </a:lvl4pPr>
            <a:lvl5pPr>
              <a:defRPr sz="1200">
                <a:solidFill>
                  <a:schemeClr val="accent4"/>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FI" dirty="0"/>
          </a:p>
        </p:txBody>
      </p:sp>
      <p:sp>
        <p:nvSpPr>
          <p:cNvPr id="6" name="Content Placeholder 5">
            <a:extLst>
              <a:ext uri="{FF2B5EF4-FFF2-40B4-BE49-F238E27FC236}">
                <a16:creationId xmlns:a16="http://schemas.microsoft.com/office/drawing/2014/main" id="{F60F872D-83FA-374B-BB75-9320A03941C6}"/>
              </a:ext>
            </a:extLst>
          </p:cNvPr>
          <p:cNvSpPr>
            <a:spLocks noGrp="1"/>
          </p:cNvSpPr>
          <p:nvPr>
            <p:ph sz="quarter" idx="4"/>
          </p:nvPr>
        </p:nvSpPr>
        <p:spPr>
          <a:xfrm>
            <a:off x="7008812" y="-9526"/>
            <a:ext cx="5183188" cy="6867525"/>
          </a:xfrm>
        </p:spPr>
        <p:txBody>
          <a:bodyPr/>
          <a:lstStyle>
            <a:lvl1pPr>
              <a:buNone/>
              <a:defRPr/>
            </a:lvl1pPr>
          </a:lstStyle>
          <a:p>
            <a:pPr lvl="0"/>
            <a:endParaRPr lang="en-FI" dirty="0"/>
          </a:p>
        </p:txBody>
      </p:sp>
      <p:sp>
        <p:nvSpPr>
          <p:cNvPr id="10" name="Date Placeholder 3">
            <a:extLst>
              <a:ext uri="{FF2B5EF4-FFF2-40B4-BE49-F238E27FC236}">
                <a16:creationId xmlns:a16="http://schemas.microsoft.com/office/drawing/2014/main" id="{0FA904CD-1699-8C4F-BB72-809D86F7A43E}"/>
              </a:ext>
            </a:extLst>
          </p:cNvPr>
          <p:cNvSpPr>
            <a:spLocks noGrp="1"/>
          </p:cNvSpPr>
          <p:nvPr>
            <p:ph type="dt" sz="half" idx="10"/>
          </p:nvPr>
        </p:nvSpPr>
        <p:spPr>
          <a:xfrm>
            <a:off x="4858750" y="6356350"/>
            <a:ext cx="3423402" cy="365125"/>
          </a:xfrm>
        </p:spPr>
        <p:txBody>
          <a:bodyPr/>
          <a:lstStyle>
            <a:lvl1pPr>
              <a:defRPr sz="1000" b="0" i="0">
                <a:latin typeface="Poppins Light" pitchFamily="2" charset="77"/>
                <a:cs typeface="Poppins Light" pitchFamily="2" charset="77"/>
              </a:defRPr>
            </a:lvl1pPr>
          </a:lstStyle>
          <a:p>
            <a:fld id="{F86E3D41-17F0-8D40-8664-79E89B956442}" type="datetime1">
              <a:rPr lang="fi-FI" smtClean="0"/>
              <a:t>16.9.2026</a:t>
            </a:fld>
            <a:endParaRPr lang="en-FI" dirty="0">
              <a:latin typeface="Poppins Light" pitchFamily="2" charset="77"/>
              <a:cs typeface="Poppins Light" pitchFamily="2" charset="77"/>
            </a:endParaRPr>
          </a:p>
        </p:txBody>
      </p:sp>
      <p:sp>
        <p:nvSpPr>
          <p:cNvPr id="11" name="Slide Number Placeholder 5">
            <a:extLst>
              <a:ext uri="{FF2B5EF4-FFF2-40B4-BE49-F238E27FC236}">
                <a16:creationId xmlns:a16="http://schemas.microsoft.com/office/drawing/2014/main" id="{2DE75EEA-CBD4-FC46-8DE4-D8D8819B07B5}"/>
              </a:ext>
            </a:extLst>
          </p:cNvPr>
          <p:cNvSpPr>
            <a:spLocks noGrp="1"/>
          </p:cNvSpPr>
          <p:nvPr>
            <p:ph type="sldNum" sz="quarter" idx="12"/>
          </p:nvPr>
        </p:nvSpPr>
        <p:spPr>
          <a:xfrm>
            <a:off x="10489324" y="6356350"/>
            <a:ext cx="864476" cy="365125"/>
          </a:xfrm>
        </p:spPr>
        <p:txBody>
          <a:bodyPr/>
          <a:lstStyle>
            <a:lvl1pPr>
              <a:defRPr sz="1000" b="0" i="0">
                <a:latin typeface="Poppins Light" pitchFamily="2" charset="77"/>
                <a:cs typeface="Poppins Light" pitchFamily="2" charset="77"/>
              </a:defRPr>
            </a:lvl1pPr>
          </a:lstStyle>
          <a:p>
            <a:fld id="{0DBA3EDB-2E27-3B4A-BA17-C91D3FFB199F}" type="slidenum">
              <a:rPr lang="en-FI" smtClean="0"/>
              <a:pPr/>
              <a:t>‹#›</a:t>
            </a:fld>
            <a:endParaRPr lang="en-FI" sz="1000" dirty="0"/>
          </a:p>
        </p:txBody>
      </p:sp>
      <p:sp>
        <p:nvSpPr>
          <p:cNvPr id="12" name="Footer Placeholder 4">
            <a:extLst>
              <a:ext uri="{FF2B5EF4-FFF2-40B4-BE49-F238E27FC236}">
                <a16:creationId xmlns:a16="http://schemas.microsoft.com/office/drawing/2014/main" id="{E7E219B3-B41F-244F-8ACC-200C268CDE94}"/>
              </a:ext>
            </a:extLst>
          </p:cNvPr>
          <p:cNvSpPr>
            <a:spLocks noGrp="1"/>
          </p:cNvSpPr>
          <p:nvPr>
            <p:ph type="ftr" sz="quarter" idx="11"/>
          </p:nvPr>
        </p:nvSpPr>
        <p:spPr>
          <a:xfrm>
            <a:off x="1828800" y="6356350"/>
            <a:ext cx="2932043" cy="365125"/>
          </a:xfrm>
        </p:spPr>
        <p:txBody>
          <a:bodyPr/>
          <a:lstStyle>
            <a:lvl1pPr algn="l">
              <a:defRPr sz="1000" b="0" i="0">
                <a:latin typeface="Poppins Light" pitchFamily="2" charset="77"/>
                <a:cs typeface="Poppins Light" pitchFamily="2" charset="77"/>
              </a:defRPr>
            </a:lvl1pPr>
          </a:lstStyle>
          <a:p>
            <a:r>
              <a:rPr lang="en-GB" sz="1000"/>
              <a:t>Smart Moves-esityspohja</a:t>
            </a:r>
            <a:endParaRPr lang="en-FI" sz="1000" dirty="0"/>
          </a:p>
        </p:txBody>
      </p:sp>
      <p:pic>
        <p:nvPicPr>
          <p:cNvPr id="13" name="Picture 12" descr="A picture containing plate, drawing&#10;&#10;Description automatically generated">
            <a:extLst>
              <a:ext uri="{FF2B5EF4-FFF2-40B4-BE49-F238E27FC236}">
                <a16:creationId xmlns:a16="http://schemas.microsoft.com/office/drawing/2014/main" id="{CB823CE3-5955-EE40-8057-CE62B1CB705D}"/>
              </a:ext>
            </a:extLst>
          </p:cNvPr>
          <p:cNvPicPr>
            <a:picLocks noChangeAspect="1"/>
          </p:cNvPicPr>
          <p:nvPr userDrawn="1"/>
        </p:nvPicPr>
        <p:blipFill>
          <a:blip r:embed="rId2"/>
          <a:stretch>
            <a:fillRect/>
          </a:stretch>
        </p:blipFill>
        <p:spPr>
          <a:xfrm>
            <a:off x="838200" y="6394912"/>
            <a:ext cx="682465" cy="288000"/>
          </a:xfrm>
          <a:prstGeom prst="rect">
            <a:avLst/>
          </a:prstGeom>
        </p:spPr>
      </p:pic>
    </p:spTree>
    <p:extLst>
      <p:ext uri="{BB962C8B-B14F-4D97-AF65-F5344CB8AC3E}">
        <p14:creationId xmlns:p14="http://schemas.microsoft.com/office/powerpoint/2010/main" val="42214269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24E29-9B90-FD4A-9713-7CB5D1D400F1}"/>
              </a:ext>
            </a:extLst>
          </p:cNvPr>
          <p:cNvSpPr>
            <a:spLocks noGrp="1"/>
          </p:cNvSpPr>
          <p:nvPr>
            <p:ph type="title" hasCustomPrompt="1"/>
          </p:nvPr>
        </p:nvSpPr>
        <p:spPr>
          <a:xfrm>
            <a:off x="839789" y="365125"/>
            <a:ext cx="3246787" cy="3642431"/>
          </a:xfrm>
        </p:spPr>
        <p:txBody>
          <a:bodyPr>
            <a:normAutofit/>
          </a:bodyPr>
          <a:lstStyle>
            <a:lvl1pPr>
              <a:defRPr sz="4400" b="1" i="0">
                <a:solidFill>
                  <a:schemeClr val="accent4"/>
                </a:solidFill>
                <a:latin typeface="Poppins" pitchFamily="2" charset="77"/>
                <a:cs typeface="Poppins" pitchFamily="2" charset="77"/>
              </a:defRPr>
            </a:lvl1pPr>
          </a:lstStyle>
          <a:p>
            <a:r>
              <a:rPr lang="en-GB" dirty="0"/>
              <a:t>Click to edit Master title style here</a:t>
            </a:r>
            <a:endParaRPr lang="en-FI" dirty="0"/>
          </a:p>
        </p:txBody>
      </p:sp>
      <p:sp>
        <p:nvSpPr>
          <p:cNvPr id="3" name="Text Placeholder 2">
            <a:extLst>
              <a:ext uri="{FF2B5EF4-FFF2-40B4-BE49-F238E27FC236}">
                <a16:creationId xmlns:a16="http://schemas.microsoft.com/office/drawing/2014/main" id="{9AB611ED-F425-CF4F-ABD0-C2ACED731B81}"/>
              </a:ext>
            </a:extLst>
          </p:cNvPr>
          <p:cNvSpPr>
            <a:spLocks noGrp="1"/>
          </p:cNvSpPr>
          <p:nvPr>
            <p:ph type="body" idx="1" hasCustomPrompt="1"/>
          </p:nvPr>
        </p:nvSpPr>
        <p:spPr>
          <a:xfrm>
            <a:off x="4459111" y="5780995"/>
            <a:ext cx="7392687" cy="365125"/>
          </a:xfrm>
        </p:spPr>
        <p:txBody>
          <a:bodyPr anchor="b">
            <a:noAutofit/>
          </a:bodyPr>
          <a:lstStyle>
            <a:lvl1pPr marL="0" indent="0">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Insert link here</a:t>
            </a:r>
          </a:p>
        </p:txBody>
      </p:sp>
      <p:sp>
        <p:nvSpPr>
          <p:cNvPr id="6" name="Content Placeholder 5">
            <a:extLst>
              <a:ext uri="{FF2B5EF4-FFF2-40B4-BE49-F238E27FC236}">
                <a16:creationId xmlns:a16="http://schemas.microsoft.com/office/drawing/2014/main" id="{F60F872D-83FA-374B-BB75-9320A03941C6}"/>
              </a:ext>
            </a:extLst>
          </p:cNvPr>
          <p:cNvSpPr>
            <a:spLocks noGrp="1"/>
          </p:cNvSpPr>
          <p:nvPr>
            <p:ph sz="quarter" idx="4" hasCustomPrompt="1"/>
          </p:nvPr>
        </p:nvSpPr>
        <p:spPr>
          <a:xfrm>
            <a:off x="4459111" y="1704622"/>
            <a:ext cx="7392687" cy="3866144"/>
          </a:xfrm>
        </p:spPr>
        <p:txBody>
          <a:bodyPr/>
          <a:lstStyle>
            <a:lvl1pPr>
              <a:buNone/>
              <a:defRPr/>
            </a:lvl1pPr>
          </a:lstStyle>
          <a:p>
            <a:pPr lvl="0"/>
            <a:r>
              <a:rPr lang="en-FI" dirty="0"/>
              <a:t>Embed video here</a:t>
            </a:r>
          </a:p>
        </p:txBody>
      </p:sp>
      <p:sp>
        <p:nvSpPr>
          <p:cNvPr id="10" name="Date Placeholder 3">
            <a:extLst>
              <a:ext uri="{FF2B5EF4-FFF2-40B4-BE49-F238E27FC236}">
                <a16:creationId xmlns:a16="http://schemas.microsoft.com/office/drawing/2014/main" id="{0FA904CD-1699-8C4F-BB72-809D86F7A43E}"/>
              </a:ext>
            </a:extLst>
          </p:cNvPr>
          <p:cNvSpPr>
            <a:spLocks noGrp="1"/>
          </p:cNvSpPr>
          <p:nvPr>
            <p:ph type="dt" sz="half" idx="10"/>
          </p:nvPr>
        </p:nvSpPr>
        <p:spPr>
          <a:xfrm>
            <a:off x="4858750" y="6356350"/>
            <a:ext cx="3423402" cy="365125"/>
          </a:xfrm>
        </p:spPr>
        <p:txBody>
          <a:bodyPr/>
          <a:lstStyle>
            <a:lvl1pPr>
              <a:defRPr sz="1000" b="0" i="0">
                <a:latin typeface="Poppins Light" pitchFamily="2" charset="77"/>
                <a:cs typeface="Poppins Light" pitchFamily="2" charset="77"/>
              </a:defRPr>
            </a:lvl1pPr>
          </a:lstStyle>
          <a:p>
            <a:fld id="{F86E3D41-17F0-8D40-8664-79E89B956442}" type="datetime1">
              <a:rPr lang="fi-FI" smtClean="0"/>
              <a:t>16.9.2026</a:t>
            </a:fld>
            <a:endParaRPr lang="en-FI" dirty="0">
              <a:latin typeface="Poppins Light" pitchFamily="2" charset="77"/>
              <a:cs typeface="Poppins Light" pitchFamily="2" charset="77"/>
            </a:endParaRPr>
          </a:p>
        </p:txBody>
      </p:sp>
      <p:sp>
        <p:nvSpPr>
          <p:cNvPr id="11" name="Slide Number Placeholder 5">
            <a:extLst>
              <a:ext uri="{FF2B5EF4-FFF2-40B4-BE49-F238E27FC236}">
                <a16:creationId xmlns:a16="http://schemas.microsoft.com/office/drawing/2014/main" id="{2DE75EEA-CBD4-FC46-8DE4-D8D8819B07B5}"/>
              </a:ext>
            </a:extLst>
          </p:cNvPr>
          <p:cNvSpPr>
            <a:spLocks noGrp="1"/>
          </p:cNvSpPr>
          <p:nvPr>
            <p:ph type="sldNum" sz="quarter" idx="12"/>
          </p:nvPr>
        </p:nvSpPr>
        <p:spPr>
          <a:xfrm>
            <a:off x="10489324" y="6356350"/>
            <a:ext cx="864476" cy="365125"/>
          </a:xfrm>
        </p:spPr>
        <p:txBody>
          <a:bodyPr/>
          <a:lstStyle>
            <a:lvl1pPr>
              <a:defRPr sz="1000" b="0" i="0">
                <a:latin typeface="Poppins Light" pitchFamily="2" charset="77"/>
                <a:cs typeface="Poppins Light" pitchFamily="2" charset="77"/>
              </a:defRPr>
            </a:lvl1pPr>
          </a:lstStyle>
          <a:p>
            <a:fld id="{0DBA3EDB-2E27-3B4A-BA17-C91D3FFB199F}" type="slidenum">
              <a:rPr lang="en-FI" smtClean="0"/>
              <a:pPr/>
              <a:t>‹#›</a:t>
            </a:fld>
            <a:endParaRPr lang="en-FI" sz="1000" dirty="0"/>
          </a:p>
        </p:txBody>
      </p:sp>
      <p:sp>
        <p:nvSpPr>
          <p:cNvPr id="12" name="Footer Placeholder 4">
            <a:extLst>
              <a:ext uri="{FF2B5EF4-FFF2-40B4-BE49-F238E27FC236}">
                <a16:creationId xmlns:a16="http://schemas.microsoft.com/office/drawing/2014/main" id="{E7E219B3-B41F-244F-8ACC-200C268CDE94}"/>
              </a:ext>
            </a:extLst>
          </p:cNvPr>
          <p:cNvSpPr>
            <a:spLocks noGrp="1"/>
          </p:cNvSpPr>
          <p:nvPr>
            <p:ph type="ftr" sz="quarter" idx="11"/>
          </p:nvPr>
        </p:nvSpPr>
        <p:spPr>
          <a:xfrm>
            <a:off x="1828800" y="6356350"/>
            <a:ext cx="2932043" cy="365125"/>
          </a:xfrm>
        </p:spPr>
        <p:txBody>
          <a:bodyPr/>
          <a:lstStyle>
            <a:lvl1pPr algn="l">
              <a:defRPr sz="1000" b="0" i="0">
                <a:latin typeface="Poppins Light" pitchFamily="2" charset="77"/>
                <a:cs typeface="Poppins Light" pitchFamily="2" charset="77"/>
              </a:defRPr>
            </a:lvl1pPr>
          </a:lstStyle>
          <a:p>
            <a:r>
              <a:rPr lang="en-GB" sz="1000"/>
              <a:t>Smart Moves-esityspohja</a:t>
            </a:r>
            <a:endParaRPr lang="en-FI" sz="1000" dirty="0"/>
          </a:p>
        </p:txBody>
      </p:sp>
      <p:pic>
        <p:nvPicPr>
          <p:cNvPr id="13" name="Picture 12" descr="A picture containing plate, drawing&#10;&#10;Description automatically generated">
            <a:extLst>
              <a:ext uri="{FF2B5EF4-FFF2-40B4-BE49-F238E27FC236}">
                <a16:creationId xmlns:a16="http://schemas.microsoft.com/office/drawing/2014/main" id="{CB823CE3-5955-EE40-8057-CE62B1CB705D}"/>
              </a:ext>
            </a:extLst>
          </p:cNvPr>
          <p:cNvPicPr>
            <a:picLocks noChangeAspect="1"/>
          </p:cNvPicPr>
          <p:nvPr userDrawn="1"/>
        </p:nvPicPr>
        <p:blipFill>
          <a:blip r:embed="rId2"/>
          <a:stretch>
            <a:fillRect/>
          </a:stretch>
        </p:blipFill>
        <p:spPr>
          <a:xfrm>
            <a:off x="838200" y="6394912"/>
            <a:ext cx="682465" cy="288000"/>
          </a:xfrm>
          <a:prstGeom prst="rect">
            <a:avLst/>
          </a:prstGeom>
        </p:spPr>
      </p:pic>
      <p:sp>
        <p:nvSpPr>
          <p:cNvPr id="14" name="Content Placeholder 3">
            <a:extLst>
              <a:ext uri="{FF2B5EF4-FFF2-40B4-BE49-F238E27FC236}">
                <a16:creationId xmlns:a16="http://schemas.microsoft.com/office/drawing/2014/main" id="{B017C6A9-14AB-C147-8B0F-DB5F9CC58BDE}"/>
              </a:ext>
            </a:extLst>
          </p:cNvPr>
          <p:cNvSpPr>
            <a:spLocks noGrp="1"/>
          </p:cNvSpPr>
          <p:nvPr>
            <p:ph sz="half" idx="2"/>
          </p:nvPr>
        </p:nvSpPr>
        <p:spPr>
          <a:xfrm>
            <a:off x="839789" y="4109156"/>
            <a:ext cx="3246788" cy="2036964"/>
          </a:xfrm>
        </p:spPr>
        <p:txBody>
          <a:bodyPr>
            <a:normAutofit/>
          </a:bodyPr>
          <a:lstStyle>
            <a:lvl1pPr algn="l">
              <a:buFont typeface="Arial" panose="020B0604020202020204" pitchFamily="34" charset="0"/>
              <a:buChar char="•"/>
              <a:defRPr sz="1600">
                <a:solidFill>
                  <a:schemeClr val="accent4"/>
                </a:solidFill>
              </a:defRPr>
            </a:lvl1pPr>
            <a:lvl2pPr>
              <a:defRPr sz="1600">
                <a:solidFill>
                  <a:schemeClr val="accent4"/>
                </a:solidFill>
              </a:defRPr>
            </a:lvl2pPr>
            <a:lvl3pPr>
              <a:defRPr sz="1400">
                <a:solidFill>
                  <a:schemeClr val="accent4"/>
                </a:solidFill>
              </a:defRPr>
            </a:lvl3pPr>
            <a:lvl4pPr>
              <a:defRPr sz="1200">
                <a:solidFill>
                  <a:schemeClr val="accent4"/>
                </a:solidFill>
              </a:defRPr>
            </a:lvl4pPr>
            <a:lvl5pPr>
              <a:defRPr sz="1200">
                <a:solidFill>
                  <a:schemeClr val="accent4"/>
                </a:solidFill>
              </a:defRPr>
            </a:lvl5pPr>
          </a:lstStyle>
          <a:p>
            <a:pPr lvl="0"/>
            <a:r>
              <a:rPr lang="en-GB" dirty="0"/>
              <a:t>Click to edit Master text styles</a:t>
            </a:r>
          </a:p>
          <a:p>
            <a:pPr lvl="0"/>
            <a:endParaRPr lang="en-GB" dirty="0"/>
          </a:p>
        </p:txBody>
      </p:sp>
    </p:spTree>
    <p:extLst>
      <p:ext uri="{BB962C8B-B14F-4D97-AF65-F5344CB8AC3E}">
        <p14:creationId xmlns:p14="http://schemas.microsoft.com/office/powerpoint/2010/main" val="10750276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and Picture 2 - Color">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24E29-9B90-FD4A-9713-7CB5D1D400F1}"/>
              </a:ext>
            </a:extLst>
          </p:cNvPr>
          <p:cNvSpPr>
            <a:spLocks noGrp="1"/>
          </p:cNvSpPr>
          <p:nvPr>
            <p:ph type="title"/>
          </p:nvPr>
        </p:nvSpPr>
        <p:spPr>
          <a:xfrm>
            <a:off x="839788" y="365125"/>
            <a:ext cx="9499028" cy="1658747"/>
          </a:xfrm>
        </p:spPr>
        <p:txBody>
          <a:bodyPr>
            <a:normAutofit/>
          </a:bodyPr>
          <a:lstStyle>
            <a:lvl1pPr>
              <a:defRPr sz="4400" b="1" i="0">
                <a:solidFill>
                  <a:schemeClr val="tx1"/>
                </a:solidFill>
                <a:latin typeface="Poppins" pitchFamily="2" charset="77"/>
                <a:cs typeface="Poppins" pitchFamily="2" charset="77"/>
              </a:defRPr>
            </a:lvl1pPr>
          </a:lstStyle>
          <a:p>
            <a:r>
              <a:rPr lang="en-GB" dirty="0"/>
              <a:t>Click to edit Master title style</a:t>
            </a:r>
            <a:endParaRPr lang="en-FI" dirty="0"/>
          </a:p>
        </p:txBody>
      </p:sp>
      <p:sp>
        <p:nvSpPr>
          <p:cNvPr id="4" name="Content Placeholder 3">
            <a:extLst>
              <a:ext uri="{FF2B5EF4-FFF2-40B4-BE49-F238E27FC236}">
                <a16:creationId xmlns:a16="http://schemas.microsoft.com/office/drawing/2014/main" id="{42062B29-795F-EF44-9761-A4F23192D45A}"/>
              </a:ext>
            </a:extLst>
          </p:cNvPr>
          <p:cNvSpPr>
            <a:spLocks noGrp="1"/>
          </p:cNvSpPr>
          <p:nvPr>
            <p:ph sz="half" idx="2"/>
          </p:nvPr>
        </p:nvSpPr>
        <p:spPr>
          <a:xfrm>
            <a:off x="839789" y="2779775"/>
            <a:ext cx="5256212" cy="3409887"/>
          </a:xfrm>
        </p:spPr>
        <p:txBody>
          <a:bodyPr>
            <a:normAutofit/>
          </a:bodyPr>
          <a:lstStyle>
            <a:lvl1pPr>
              <a:defRPr sz="1800">
                <a:solidFill>
                  <a:schemeClr val="accent3"/>
                </a:solidFill>
              </a:defRPr>
            </a:lvl1pPr>
            <a:lvl2pPr>
              <a:defRPr sz="1600">
                <a:solidFill>
                  <a:schemeClr val="accent3"/>
                </a:solidFill>
              </a:defRPr>
            </a:lvl2pPr>
            <a:lvl3pPr>
              <a:defRPr sz="1400">
                <a:solidFill>
                  <a:schemeClr val="accent3"/>
                </a:solidFill>
              </a:defRPr>
            </a:lvl3pPr>
            <a:lvl4pPr>
              <a:defRPr sz="1200">
                <a:solidFill>
                  <a:schemeClr val="accent3"/>
                </a:solidFill>
              </a:defRPr>
            </a:lvl4pPr>
            <a:lvl5pPr>
              <a:defRPr sz="1200">
                <a:solidFill>
                  <a:schemeClr val="accent3"/>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FI" dirty="0"/>
          </a:p>
        </p:txBody>
      </p:sp>
      <p:sp>
        <p:nvSpPr>
          <p:cNvPr id="6" name="Content Placeholder 5">
            <a:extLst>
              <a:ext uri="{FF2B5EF4-FFF2-40B4-BE49-F238E27FC236}">
                <a16:creationId xmlns:a16="http://schemas.microsoft.com/office/drawing/2014/main" id="{F60F872D-83FA-374B-BB75-9320A03941C6}"/>
              </a:ext>
            </a:extLst>
          </p:cNvPr>
          <p:cNvSpPr>
            <a:spLocks noGrp="1"/>
          </p:cNvSpPr>
          <p:nvPr>
            <p:ph sz="quarter" idx="4"/>
          </p:nvPr>
        </p:nvSpPr>
        <p:spPr>
          <a:xfrm>
            <a:off x="6385667" y="-9526"/>
            <a:ext cx="5806333" cy="6867525"/>
          </a:xfrm>
        </p:spPr>
        <p:txBody>
          <a:bodyPr/>
          <a:lstStyle>
            <a:lvl1pPr>
              <a:buNone/>
              <a:defRPr/>
            </a:lvl1pPr>
          </a:lstStyle>
          <a:p>
            <a:pPr lvl="0"/>
            <a:endParaRPr lang="en-FI" dirty="0"/>
          </a:p>
        </p:txBody>
      </p:sp>
      <p:sp>
        <p:nvSpPr>
          <p:cNvPr id="10" name="Date Placeholder 3">
            <a:extLst>
              <a:ext uri="{FF2B5EF4-FFF2-40B4-BE49-F238E27FC236}">
                <a16:creationId xmlns:a16="http://schemas.microsoft.com/office/drawing/2014/main" id="{0FA904CD-1699-8C4F-BB72-809D86F7A43E}"/>
              </a:ext>
            </a:extLst>
          </p:cNvPr>
          <p:cNvSpPr>
            <a:spLocks noGrp="1"/>
          </p:cNvSpPr>
          <p:nvPr>
            <p:ph type="dt" sz="half" idx="10"/>
          </p:nvPr>
        </p:nvSpPr>
        <p:spPr>
          <a:xfrm>
            <a:off x="4858750" y="6356350"/>
            <a:ext cx="3423402" cy="365125"/>
          </a:xfrm>
        </p:spPr>
        <p:txBody>
          <a:bodyPr/>
          <a:lstStyle>
            <a:lvl1pPr>
              <a:defRPr sz="1000" b="0" i="0">
                <a:solidFill>
                  <a:schemeClr val="bg1"/>
                </a:solidFill>
                <a:latin typeface="Poppins Light" pitchFamily="2" charset="77"/>
                <a:cs typeface="Poppins Light" pitchFamily="2" charset="77"/>
              </a:defRPr>
            </a:lvl1pPr>
          </a:lstStyle>
          <a:p>
            <a:fld id="{F86E3D41-17F0-8D40-8664-79E89B956442}" type="datetime1">
              <a:rPr lang="fi-FI" smtClean="0"/>
              <a:pPr/>
              <a:t>16.9.2026</a:t>
            </a:fld>
            <a:endParaRPr lang="en-FI" dirty="0"/>
          </a:p>
        </p:txBody>
      </p:sp>
      <p:sp>
        <p:nvSpPr>
          <p:cNvPr id="11" name="Slide Number Placeholder 5">
            <a:extLst>
              <a:ext uri="{FF2B5EF4-FFF2-40B4-BE49-F238E27FC236}">
                <a16:creationId xmlns:a16="http://schemas.microsoft.com/office/drawing/2014/main" id="{2DE75EEA-CBD4-FC46-8DE4-D8D8819B07B5}"/>
              </a:ext>
            </a:extLst>
          </p:cNvPr>
          <p:cNvSpPr>
            <a:spLocks noGrp="1"/>
          </p:cNvSpPr>
          <p:nvPr>
            <p:ph type="sldNum" sz="quarter" idx="12"/>
          </p:nvPr>
        </p:nvSpPr>
        <p:spPr>
          <a:xfrm>
            <a:off x="10489324" y="6356350"/>
            <a:ext cx="864476" cy="365125"/>
          </a:xfrm>
        </p:spPr>
        <p:txBody>
          <a:bodyPr/>
          <a:lstStyle>
            <a:lvl1pPr>
              <a:defRPr sz="1000" b="0" i="0">
                <a:solidFill>
                  <a:schemeClr val="bg1"/>
                </a:solidFill>
                <a:latin typeface="Poppins Light" pitchFamily="2" charset="77"/>
                <a:cs typeface="Poppins Light" pitchFamily="2" charset="77"/>
              </a:defRPr>
            </a:lvl1pPr>
          </a:lstStyle>
          <a:p>
            <a:fld id="{0DBA3EDB-2E27-3B4A-BA17-C91D3FFB199F}" type="slidenum">
              <a:rPr lang="en-FI" smtClean="0"/>
              <a:pPr/>
              <a:t>‹#›</a:t>
            </a:fld>
            <a:endParaRPr lang="en-FI" dirty="0"/>
          </a:p>
        </p:txBody>
      </p:sp>
      <p:sp>
        <p:nvSpPr>
          <p:cNvPr id="12" name="Footer Placeholder 4">
            <a:extLst>
              <a:ext uri="{FF2B5EF4-FFF2-40B4-BE49-F238E27FC236}">
                <a16:creationId xmlns:a16="http://schemas.microsoft.com/office/drawing/2014/main" id="{E7E219B3-B41F-244F-8ACC-200C268CDE94}"/>
              </a:ext>
            </a:extLst>
          </p:cNvPr>
          <p:cNvSpPr>
            <a:spLocks noGrp="1"/>
          </p:cNvSpPr>
          <p:nvPr>
            <p:ph type="ftr" sz="quarter" idx="11"/>
          </p:nvPr>
        </p:nvSpPr>
        <p:spPr>
          <a:xfrm>
            <a:off x="1828800" y="6356350"/>
            <a:ext cx="2932043" cy="365125"/>
          </a:xfrm>
        </p:spPr>
        <p:txBody>
          <a:bodyPr/>
          <a:lstStyle>
            <a:lvl1pPr algn="l">
              <a:defRPr sz="1000" b="0" i="0">
                <a:solidFill>
                  <a:schemeClr val="bg1"/>
                </a:solidFill>
                <a:latin typeface="Poppins Light" pitchFamily="2" charset="77"/>
                <a:cs typeface="Poppins Light" pitchFamily="2" charset="77"/>
              </a:defRPr>
            </a:lvl1pPr>
          </a:lstStyle>
          <a:p>
            <a:r>
              <a:rPr lang="en-GB" dirty="0"/>
              <a:t>Smart Moves-</a:t>
            </a:r>
            <a:r>
              <a:rPr lang="en-GB" dirty="0" err="1"/>
              <a:t>esityspohja</a:t>
            </a:r>
            <a:endParaRPr lang="en-FI" dirty="0"/>
          </a:p>
        </p:txBody>
      </p:sp>
      <p:pic>
        <p:nvPicPr>
          <p:cNvPr id="15" name="Picture 14" descr="A picture containing drawing, plate&#10;&#10;Description automatically generated">
            <a:extLst>
              <a:ext uri="{FF2B5EF4-FFF2-40B4-BE49-F238E27FC236}">
                <a16:creationId xmlns:a16="http://schemas.microsoft.com/office/drawing/2014/main" id="{A700B124-37E3-F946-9354-88AD6B9620B9}"/>
              </a:ext>
            </a:extLst>
          </p:cNvPr>
          <p:cNvPicPr>
            <a:picLocks noChangeAspect="1"/>
          </p:cNvPicPr>
          <p:nvPr userDrawn="1"/>
        </p:nvPicPr>
        <p:blipFill>
          <a:blip r:embed="rId2"/>
          <a:stretch>
            <a:fillRect/>
          </a:stretch>
        </p:blipFill>
        <p:spPr>
          <a:xfrm>
            <a:off x="838200" y="6374924"/>
            <a:ext cx="682464" cy="288000"/>
          </a:xfrm>
          <a:prstGeom prst="rect">
            <a:avLst/>
          </a:prstGeom>
        </p:spPr>
      </p:pic>
    </p:spTree>
    <p:extLst>
      <p:ext uri="{BB962C8B-B14F-4D97-AF65-F5344CB8AC3E}">
        <p14:creationId xmlns:p14="http://schemas.microsoft.com/office/powerpoint/2010/main" val="2787868138"/>
      </p:ext>
    </p:extLst>
  </p:cSld>
  <p:clrMapOvr>
    <a:overrideClrMapping bg1="dk1" tx1="lt1" bg2="dk2" tx2="lt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and Picture 2 - Whit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24E29-9B90-FD4A-9713-7CB5D1D400F1}"/>
              </a:ext>
            </a:extLst>
          </p:cNvPr>
          <p:cNvSpPr>
            <a:spLocks noGrp="1"/>
          </p:cNvSpPr>
          <p:nvPr>
            <p:ph type="title"/>
          </p:nvPr>
        </p:nvSpPr>
        <p:spPr>
          <a:xfrm>
            <a:off x="839788" y="365125"/>
            <a:ext cx="9499028" cy="1658747"/>
          </a:xfrm>
        </p:spPr>
        <p:txBody>
          <a:bodyPr>
            <a:normAutofit/>
          </a:bodyPr>
          <a:lstStyle>
            <a:lvl1pPr>
              <a:defRPr sz="4400" b="1" i="0">
                <a:solidFill>
                  <a:schemeClr val="accent2"/>
                </a:solidFill>
                <a:latin typeface="Poppins" pitchFamily="2" charset="77"/>
                <a:cs typeface="Poppins" pitchFamily="2" charset="77"/>
              </a:defRPr>
            </a:lvl1pPr>
          </a:lstStyle>
          <a:p>
            <a:r>
              <a:rPr lang="en-GB" dirty="0"/>
              <a:t>Click to edit Master title style</a:t>
            </a:r>
            <a:endParaRPr lang="en-FI" dirty="0"/>
          </a:p>
        </p:txBody>
      </p:sp>
      <p:sp>
        <p:nvSpPr>
          <p:cNvPr id="4" name="Content Placeholder 3">
            <a:extLst>
              <a:ext uri="{FF2B5EF4-FFF2-40B4-BE49-F238E27FC236}">
                <a16:creationId xmlns:a16="http://schemas.microsoft.com/office/drawing/2014/main" id="{42062B29-795F-EF44-9761-A4F23192D45A}"/>
              </a:ext>
            </a:extLst>
          </p:cNvPr>
          <p:cNvSpPr>
            <a:spLocks noGrp="1"/>
          </p:cNvSpPr>
          <p:nvPr>
            <p:ph sz="half" idx="2"/>
          </p:nvPr>
        </p:nvSpPr>
        <p:spPr>
          <a:xfrm>
            <a:off x="839789" y="2779775"/>
            <a:ext cx="5256212" cy="3409887"/>
          </a:xfrm>
        </p:spPr>
        <p:txBody>
          <a:bodyPr>
            <a:normAutofit/>
          </a:bodyPr>
          <a:lstStyle>
            <a:lvl1pPr>
              <a:defRPr sz="1800">
                <a:solidFill>
                  <a:schemeClr val="accent4"/>
                </a:solidFill>
              </a:defRPr>
            </a:lvl1pPr>
            <a:lvl2pPr>
              <a:defRPr sz="1600">
                <a:solidFill>
                  <a:schemeClr val="accent4"/>
                </a:solidFill>
              </a:defRPr>
            </a:lvl2pPr>
            <a:lvl3pPr>
              <a:defRPr sz="1400">
                <a:solidFill>
                  <a:schemeClr val="accent4"/>
                </a:solidFill>
              </a:defRPr>
            </a:lvl3pPr>
            <a:lvl4pPr>
              <a:defRPr sz="1200">
                <a:solidFill>
                  <a:schemeClr val="accent4"/>
                </a:solidFill>
              </a:defRPr>
            </a:lvl4pPr>
            <a:lvl5pPr>
              <a:defRPr sz="1200">
                <a:solidFill>
                  <a:schemeClr val="accent4"/>
                </a:solidFill>
              </a:defRPr>
            </a:lvl5pPr>
          </a:lstStyle>
          <a:p>
            <a:pPr lvl="0"/>
            <a:r>
              <a:rPr lang="en-GB" dirty="0"/>
              <a:t>Click to edit Master text styles</a:t>
            </a:r>
          </a:p>
          <a:p>
            <a:pPr lvl="1"/>
            <a:r>
              <a:rPr lang="en-GB" dirty="0"/>
              <a:t>Second level</a:t>
            </a:r>
          </a:p>
        </p:txBody>
      </p:sp>
      <p:sp>
        <p:nvSpPr>
          <p:cNvPr id="6" name="Content Placeholder 5">
            <a:extLst>
              <a:ext uri="{FF2B5EF4-FFF2-40B4-BE49-F238E27FC236}">
                <a16:creationId xmlns:a16="http://schemas.microsoft.com/office/drawing/2014/main" id="{F60F872D-83FA-374B-BB75-9320A03941C6}"/>
              </a:ext>
            </a:extLst>
          </p:cNvPr>
          <p:cNvSpPr>
            <a:spLocks noGrp="1"/>
          </p:cNvSpPr>
          <p:nvPr>
            <p:ph sz="quarter" idx="4"/>
          </p:nvPr>
        </p:nvSpPr>
        <p:spPr>
          <a:xfrm>
            <a:off x="6385667" y="-9526"/>
            <a:ext cx="5806333" cy="6867525"/>
          </a:xfrm>
        </p:spPr>
        <p:txBody>
          <a:bodyPr/>
          <a:lstStyle>
            <a:lvl1pPr>
              <a:buNone/>
              <a:defRPr/>
            </a:lvl1pPr>
          </a:lstStyle>
          <a:p>
            <a:pPr lvl="0"/>
            <a:endParaRPr lang="en-FI" dirty="0"/>
          </a:p>
        </p:txBody>
      </p:sp>
      <p:pic>
        <p:nvPicPr>
          <p:cNvPr id="9" name="Picture 8" descr="A picture containing plate, drawing&#10;&#10;Description automatically generated">
            <a:extLst>
              <a:ext uri="{FF2B5EF4-FFF2-40B4-BE49-F238E27FC236}">
                <a16:creationId xmlns:a16="http://schemas.microsoft.com/office/drawing/2014/main" id="{38BA78C6-88A6-824F-BE15-7D8EEA0FD8DA}"/>
              </a:ext>
            </a:extLst>
          </p:cNvPr>
          <p:cNvPicPr>
            <a:picLocks noChangeAspect="1"/>
          </p:cNvPicPr>
          <p:nvPr userDrawn="1"/>
        </p:nvPicPr>
        <p:blipFill>
          <a:blip r:embed="rId2"/>
          <a:stretch>
            <a:fillRect/>
          </a:stretch>
        </p:blipFill>
        <p:spPr>
          <a:xfrm>
            <a:off x="838200" y="6394912"/>
            <a:ext cx="682465" cy="288000"/>
          </a:xfrm>
          <a:prstGeom prst="rect">
            <a:avLst/>
          </a:prstGeom>
        </p:spPr>
      </p:pic>
      <p:sp>
        <p:nvSpPr>
          <p:cNvPr id="13" name="Date Placeholder 3">
            <a:extLst>
              <a:ext uri="{FF2B5EF4-FFF2-40B4-BE49-F238E27FC236}">
                <a16:creationId xmlns:a16="http://schemas.microsoft.com/office/drawing/2014/main" id="{FAC97A3F-EC41-854A-A502-7196F4DBC5CE}"/>
              </a:ext>
            </a:extLst>
          </p:cNvPr>
          <p:cNvSpPr>
            <a:spLocks noGrp="1"/>
          </p:cNvSpPr>
          <p:nvPr>
            <p:ph type="dt" sz="half" idx="10"/>
          </p:nvPr>
        </p:nvSpPr>
        <p:spPr>
          <a:xfrm>
            <a:off x="4858750" y="6356350"/>
            <a:ext cx="3423402" cy="365125"/>
          </a:xfrm>
        </p:spPr>
        <p:txBody>
          <a:bodyPr/>
          <a:lstStyle>
            <a:lvl1pPr>
              <a:defRPr sz="1000" b="0" i="0">
                <a:latin typeface="Poppins Light" pitchFamily="2" charset="77"/>
                <a:cs typeface="Poppins Light" pitchFamily="2" charset="77"/>
              </a:defRPr>
            </a:lvl1pPr>
          </a:lstStyle>
          <a:p>
            <a:fld id="{F86E3D41-17F0-8D40-8664-79E89B956442}" type="datetime1">
              <a:rPr lang="fi-FI" smtClean="0"/>
              <a:t>16.9.2026</a:t>
            </a:fld>
            <a:endParaRPr lang="en-FI" dirty="0">
              <a:latin typeface="Poppins Light" pitchFamily="2" charset="77"/>
              <a:cs typeface="Poppins Light" pitchFamily="2" charset="77"/>
            </a:endParaRPr>
          </a:p>
        </p:txBody>
      </p:sp>
      <p:sp>
        <p:nvSpPr>
          <p:cNvPr id="14" name="Slide Number Placeholder 5">
            <a:extLst>
              <a:ext uri="{FF2B5EF4-FFF2-40B4-BE49-F238E27FC236}">
                <a16:creationId xmlns:a16="http://schemas.microsoft.com/office/drawing/2014/main" id="{6534AF29-7A63-3444-ABC3-9BFD375DA11C}"/>
              </a:ext>
            </a:extLst>
          </p:cNvPr>
          <p:cNvSpPr>
            <a:spLocks noGrp="1"/>
          </p:cNvSpPr>
          <p:nvPr>
            <p:ph type="sldNum" sz="quarter" idx="12"/>
          </p:nvPr>
        </p:nvSpPr>
        <p:spPr>
          <a:xfrm>
            <a:off x="10489324" y="6356350"/>
            <a:ext cx="864476" cy="365125"/>
          </a:xfrm>
        </p:spPr>
        <p:txBody>
          <a:bodyPr/>
          <a:lstStyle>
            <a:lvl1pPr>
              <a:defRPr sz="1000" b="0" i="0">
                <a:latin typeface="Poppins Light" pitchFamily="2" charset="77"/>
                <a:cs typeface="Poppins Light" pitchFamily="2" charset="77"/>
              </a:defRPr>
            </a:lvl1pPr>
          </a:lstStyle>
          <a:p>
            <a:fld id="{0DBA3EDB-2E27-3B4A-BA17-C91D3FFB199F}" type="slidenum">
              <a:rPr lang="en-FI" smtClean="0"/>
              <a:pPr/>
              <a:t>‹#›</a:t>
            </a:fld>
            <a:endParaRPr lang="en-FI" sz="1000" dirty="0"/>
          </a:p>
        </p:txBody>
      </p:sp>
      <p:sp>
        <p:nvSpPr>
          <p:cNvPr id="16" name="Footer Placeholder 4">
            <a:extLst>
              <a:ext uri="{FF2B5EF4-FFF2-40B4-BE49-F238E27FC236}">
                <a16:creationId xmlns:a16="http://schemas.microsoft.com/office/drawing/2014/main" id="{96EA7747-5585-0846-B0B9-85EB459DC324}"/>
              </a:ext>
            </a:extLst>
          </p:cNvPr>
          <p:cNvSpPr>
            <a:spLocks noGrp="1"/>
          </p:cNvSpPr>
          <p:nvPr>
            <p:ph type="ftr" sz="quarter" idx="11"/>
          </p:nvPr>
        </p:nvSpPr>
        <p:spPr>
          <a:xfrm>
            <a:off x="1828800" y="6356350"/>
            <a:ext cx="2932043" cy="365125"/>
          </a:xfrm>
        </p:spPr>
        <p:txBody>
          <a:bodyPr/>
          <a:lstStyle>
            <a:lvl1pPr algn="l">
              <a:defRPr sz="1000" b="0" i="0">
                <a:latin typeface="Poppins Light" pitchFamily="2" charset="77"/>
                <a:cs typeface="Poppins Light" pitchFamily="2" charset="77"/>
              </a:defRPr>
            </a:lvl1pPr>
          </a:lstStyle>
          <a:p>
            <a:r>
              <a:rPr lang="en-GB" sz="1000"/>
              <a:t>Smart Moves-esityspohja</a:t>
            </a:r>
            <a:endParaRPr lang="en-FI" sz="1000" dirty="0"/>
          </a:p>
        </p:txBody>
      </p:sp>
    </p:spTree>
    <p:extLst>
      <p:ext uri="{BB962C8B-B14F-4D97-AF65-F5344CB8AC3E}">
        <p14:creationId xmlns:p14="http://schemas.microsoft.com/office/powerpoint/2010/main" val="2249381877"/>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ank You Slid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9D3B4-19CE-DE40-B62A-F330147C84B7}"/>
              </a:ext>
            </a:extLst>
          </p:cNvPr>
          <p:cNvSpPr>
            <a:spLocks noGrp="1"/>
          </p:cNvSpPr>
          <p:nvPr>
            <p:ph type="title" hasCustomPrompt="1"/>
          </p:nvPr>
        </p:nvSpPr>
        <p:spPr>
          <a:xfrm>
            <a:off x="831850" y="2151939"/>
            <a:ext cx="7321550" cy="1277061"/>
          </a:xfrm>
        </p:spPr>
        <p:txBody>
          <a:bodyPr anchor="b">
            <a:normAutofit/>
          </a:bodyPr>
          <a:lstStyle>
            <a:lvl1pPr>
              <a:defRPr sz="6000" b="1" i="0">
                <a:solidFill>
                  <a:schemeClr val="tx1"/>
                </a:solidFill>
                <a:latin typeface="Poppins" pitchFamily="2" charset="77"/>
                <a:cs typeface="Poppins" pitchFamily="2" charset="77"/>
              </a:defRPr>
            </a:lvl1pPr>
          </a:lstStyle>
          <a:p>
            <a:r>
              <a:rPr lang="en-GB" dirty="0"/>
              <a:t>Thank you text!</a:t>
            </a:r>
            <a:endParaRPr lang="en-FI" dirty="0"/>
          </a:p>
        </p:txBody>
      </p:sp>
      <p:sp>
        <p:nvSpPr>
          <p:cNvPr id="4" name="Content Placeholder 3">
            <a:extLst>
              <a:ext uri="{FF2B5EF4-FFF2-40B4-BE49-F238E27FC236}">
                <a16:creationId xmlns:a16="http://schemas.microsoft.com/office/drawing/2014/main" id="{C352927A-4C5D-8740-9A5D-F95E11E3CB2F}"/>
              </a:ext>
            </a:extLst>
          </p:cNvPr>
          <p:cNvSpPr>
            <a:spLocks noGrp="1"/>
          </p:cNvSpPr>
          <p:nvPr>
            <p:ph sz="half" idx="2" hasCustomPrompt="1"/>
          </p:nvPr>
        </p:nvSpPr>
        <p:spPr>
          <a:xfrm>
            <a:off x="839788" y="3713356"/>
            <a:ext cx="7321550" cy="2476306"/>
          </a:xfrm>
        </p:spPr>
        <p:txBody>
          <a:bodyPr>
            <a:normAutofit/>
          </a:bodyPr>
          <a:lstStyle>
            <a:lvl1pPr>
              <a:buNone/>
              <a:defRPr sz="1800">
                <a:solidFill>
                  <a:schemeClr val="tx1"/>
                </a:solidFill>
              </a:defRPr>
            </a:lvl1pPr>
            <a:lvl2pPr>
              <a:defRPr sz="1600">
                <a:solidFill>
                  <a:schemeClr val="accent4"/>
                </a:solidFill>
              </a:defRPr>
            </a:lvl2pPr>
            <a:lvl3pPr>
              <a:defRPr sz="1400">
                <a:solidFill>
                  <a:schemeClr val="accent4"/>
                </a:solidFill>
              </a:defRPr>
            </a:lvl3pPr>
            <a:lvl4pPr>
              <a:defRPr sz="1200">
                <a:solidFill>
                  <a:schemeClr val="accent4"/>
                </a:solidFill>
              </a:defRPr>
            </a:lvl4pPr>
            <a:lvl5pPr>
              <a:defRPr sz="1200">
                <a:solidFill>
                  <a:schemeClr val="accent4"/>
                </a:solidFill>
              </a:defRPr>
            </a:lvl5pPr>
          </a:lstStyle>
          <a:p>
            <a:pPr lvl="0"/>
            <a:r>
              <a:rPr lang="en-GB" dirty="0"/>
              <a:t>Name</a:t>
            </a:r>
          </a:p>
          <a:p>
            <a:pPr lvl="0"/>
            <a:r>
              <a:rPr lang="en-GB" dirty="0"/>
              <a:t>Email</a:t>
            </a:r>
          </a:p>
          <a:p>
            <a:pPr lvl="0"/>
            <a:endParaRPr lang="en-GB" dirty="0"/>
          </a:p>
        </p:txBody>
      </p:sp>
      <p:pic>
        <p:nvPicPr>
          <p:cNvPr id="5" name="Picture 4" descr="A close up of a logo&#10;&#10;Description automatically generated">
            <a:extLst>
              <a:ext uri="{FF2B5EF4-FFF2-40B4-BE49-F238E27FC236}">
                <a16:creationId xmlns:a16="http://schemas.microsoft.com/office/drawing/2014/main" id="{25A13641-C7FD-9A49-87F1-04296B91A5DA}"/>
              </a:ext>
            </a:extLst>
          </p:cNvPr>
          <p:cNvPicPr>
            <a:picLocks noChangeAspect="1"/>
          </p:cNvPicPr>
          <p:nvPr userDrawn="1"/>
        </p:nvPicPr>
        <p:blipFill>
          <a:blip r:embed="rId2"/>
          <a:stretch>
            <a:fillRect/>
          </a:stretch>
        </p:blipFill>
        <p:spPr>
          <a:xfrm>
            <a:off x="411144" y="452063"/>
            <a:ext cx="420706" cy="430267"/>
          </a:xfrm>
          <a:prstGeom prst="rect">
            <a:avLst/>
          </a:prstGeom>
        </p:spPr>
      </p:pic>
      <p:pic>
        <p:nvPicPr>
          <p:cNvPr id="6" name="Picture 5" descr="Shape, circle&#10;&#10;Description automatically generated">
            <a:extLst>
              <a:ext uri="{FF2B5EF4-FFF2-40B4-BE49-F238E27FC236}">
                <a16:creationId xmlns:a16="http://schemas.microsoft.com/office/drawing/2014/main" id="{F6359E0E-1AEF-0E4E-ABD5-5C13581E47B9}"/>
              </a:ext>
            </a:extLst>
          </p:cNvPr>
          <p:cNvPicPr>
            <a:picLocks noChangeAspect="1"/>
          </p:cNvPicPr>
          <p:nvPr userDrawn="1"/>
        </p:nvPicPr>
        <p:blipFill>
          <a:blip r:embed="rId3"/>
          <a:stretch>
            <a:fillRect/>
          </a:stretch>
        </p:blipFill>
        <p:spPr>
          <a:xfrm>
            <a:off x="1170808" y="440415"/>
            <a:ext cx="397827" cy="418229"/>
          </a:xfrm>
          <a:prstGeom prst="rect">
            <a:avLst/>
          </a:prstGeom>
        </p:spPr>
      </p:pic>
      <p:pic>
        <p:nvPicPr>
          <p:cNvPr id="7" name="Picture 6" descr="A close up of a hanger&#10;&#10;Description automatically generated">
            <a:extLst>
              <a:ext uri="{FF2B5EF4-FFF2-40B4-BE49-F238E27FC236}">
                <a16:creationId xmlns:a16="http://schemas.microsoft.com/office/drawing/2014/main" id="{E1DAD351-D316-5749-ADB6-003CAA2A8D08}"/>
              </a:ext>
            </a:extLst>
          </p:cNvPr>
          <p:cNvPicPr>
            <a:picLocks noChangeAspect="1"/>
          </p:cNvPicPr>
          <p:nvPr userDrawn="1"/>
        </p:nvPicPr>
        <p:blipFill>
          <a:blip r:embed="rId4"/>
          <a:stretch>
            <a:fillRect/>
          </a:stretch>
        </p:blipFill>
        <p:spPr>
          <a:xfrm rot="622565">
            <a:off x="1511258" y="-58562"/>
            <a:ext cx="1526193" cy="429242"/>
          </a:xfrm>
          <a:prstGeom prst="rect">
            <a:avLst/>
          </a:prstGeom>
        </p:spPr>
      </p:pic>
      <p:pic>
        <p:nvPicPr>
          <p:cNvPr id="8" name="Picture 7" descr="A close up of a sign&#10;&#10;Description automatically generated">
            <a:extLst>
              <a:ext uri="{FF2B5EF4-FFF2-40B4-BE49-F238E27FC236}">
                <a16:creationId xmlns:a16="http://schemas.microsoft.com/office/drawing/2014/main" id="{33979507-D41A-FC4B-912A-4FFF83CAA0F1}"/>
              </a:ext>
            </a:extLst>
          </p:cNvPr>
          <p:cNvPicPr>
            <a:picLocks noChangeAspect="1"/>
          </p:cNvPicPr>
          <p:nvPr userDrawn="1"/>
        </p:nvPicPr>
        <p:blipFill>
          <a:blip r:embed="rId5"/>
          <a:stretch>
            <a:fillRect/>
          </a:stretch>
        </p:blipFill>
        <p:spPr>
          <a:xfrm>
            <a:off x="1889954" y="499336"/>
            <a:ext cx="541702" cy="515491"/>
          </a:xfrm>
          <a:prstGeom prst="rect">
            <a:avLst/>
          </a:prstGeom>
        </p:spPr>
      </p:pic>
      <p:pic>
        <p:nvPicPr>
          <p:cNvPr id="9" name="Picture 8" descr="Icon&#10;&#10;Description automatically generated">
            <a:extLst>
              <a:ext uri="{FF2B5EF4-FFF2-40B4-BE49-F238E27FC236}">
                <a16:creationId xmlns:a16="http://schemas.microsoft.com/office/drawing/2014/main" id="{D9458B9B-0B88-634A-9700-C6A217A281D1}"/>
              </a:ext>
            </a:extLst>
          </p:cNvPr>
          <p:cNvPicPr>
            <a:picLocks noChangeAspect="1"/>
          </p:cNvPicPr>
          <p:nvPr userDrawn="1"/>
        </p:nvPicPr>
        <p:blipFill>
          <a:blip r:embed="rId6"/>
          <a:stretch>
            <a:fillRect/>
          </a:stretch>
        </p:blipFill>
        <p:spPr>
          <a:xfrm>
            <a:off x="1095371" y="1047057"/>
            <a:ext cx="365440" cy="426347"/>
          </a:xfrm>
          <a:prstGeom prst="rect">
            <a:avLst/>
          </a:prstGeom>
        </p:spPr>
      </p:pic>
      <p:pic>
        <p:nvPicPr>
          <p:cNvPr id="10" name="Picture 9" descr="Icon&#10;&#10;Description automatically generated">
            <a:extLst>
              <a:ext uri="{FF2B5EF4-FFF2-40B4-BE49-F238E27FC236}">
                <a16:creationId xmlns:a16="http://schemas.microsoft.com/office/drawing/2014/main" id="{300C3225-0E3F-A74A-9E75-08D6526BC9B8}"/>
              </a:ext>
            </a:extLst>
          </p:cNvPr>
          <p:cNvPicPr>
            <a:picLocks noChangeAspect="1"/>
          </p:cNvPicPr>
          <p:nvPr userDrawn="1"/>
        </p:nvPicPr>
        <p:blipFill>
          <a:blip r:embed="rId7"/>
          <a:stretch>
            <a:fillRect/>
          </a:stretch>
        </p:blipFill>
        <p:spPr>
          <a:xfrm rot="6121314">
            <a:off x="214648" y="1103281"/>
            <a:ext cx="576510" cy="855757"/>
          </a:xfrm>
          <a:prstGeom prst="rect">
            <a:avLst/>
          </a:prstGeom>
        </p:spPr>
      </p:pic>
      <p:pic>
        <p:nvPicPr>
          <p:cNvPr id="11" name="Picture 10" descr="Icon&#10;&#10;Description automatically generated">
            <a:extLst>
              <a:ext uri="{FF2B5EF4-FFF2-40B4-BE49-F238E27FC236}">
                <a16:creationId xmlns:a16="http://schemas.microsoft.com/office/drawing/2014/main" id="{7126F31E-BFE1-3B41-AFE0-839CFB99DA8D}"/>
              </a:ext>
            </a:extLst>
          </p:cNvPr>
          <p:cNvPicPr>
            <a:picLocks noChangeAspect="1"/>
          </p:cNvPicPr>
          <p:nvPr userDrawn="1"/>
        </p:nvPicPr>
        <p:blipFill>
          <a:blip r:embed="rId6"/>
          <a:stretch>
            <a:fillRect/>
          </a:stretch>
        </p:blipFill>
        <p:spPr>
          <a:xfrm rot="8721730">
            <a:off x="-71657" y="950803"/>
            <a:ext cx="376898" cy="439714"/>
          </a:xfrm>
          <a:prstGeom prst="rect">
            <a:avLst/>
          </a:prstGeom>
        </p:spPr>
      </p:pic>
      <p:pic>
        <p:nvPicPr>
          <p:cNvPr id="12" name="Picture 11" descr="A close up of a logo&#10;&#10;Description automatically generated">
            <a:extLst>
              <a:ext uri="{FF2B5EF4-FFF2-40B4-BE49-F238E27FC236}">
                <a16:creationId xmlns:a16="http://schemas.microsoft.com/office/drawing/2014/main" id="{4B050F5D-5E32-0A40-A41A-55D32782F508}"/>
              </a:ext>
            </a:extLst>
          </p:cNvPr>
          <p:cNvPicPr>
            <a:picLocks noChangeAspect="1"/>
          </p:cNvPicPr>
          <p:nvPr userDrawn="1"/>
        </p:nvPicPr>
        <p:blipFill>
          <a:blip r:embed="rId2"/>
          <a:stretch>
            <a:fillRect/>
          </a:stretch>
        </p:blipFill>
        <p:spPr>
          <a:xfrm rot="8745789">
            <a:off x="-105637" y="1833743"/>
            <a:ext cx="506669" cy="518183"/>
          </a:xfrm>
          <a:prstGeom prst="rect">
            <a:avLst/>
          </a:prstGeom>
        </p:spPr>
      </p:pic>
      <p:pic>
        <p:nvPicPr>
          <p:cNvPr id="13" name="Picture 12" descr="A close up of a sign&#10;&#10;Description automatically generated">
            <a:extLst>
              <a:ext uri="{FF2B5EF4-FFF2-40B4-BE49-F238E27FC236}">
                <a16:creationId xmlns:a16="http://schemas.microsoft.com/office/drawing/2014/main" id="{8B7074A2-6339-EA40-B91D-AA7224246273}"/>
              </a:ext>
            </a:extLst>
          </p:cNvPr>
          <p:cNvPicPr>
            <a:picLocks noChangeAspect="1"/>
          </p:cNvPicPr>
          <p:nvPr userDrawn="1"/>
        </p:nvPicPr>
        <p:blipFill>
          <a:blip r:embed="rId5"/>
          <a:stretch>
            <a:fillRect/>
          </a:stretch>
        </p:blipFill>
        <p:spPr>
          <a:xfrm rot="4531596">
            <a:off x="-280324" y="119330"/>
            <a:ext cx="541702" cy="515491"/>
          </a:xfrm>
          <a:prstGeom prst="rect">
            <a:avLst/>
          </a:prstGeom>
        </p:spPr>
      </p:pic>
      <p:pic>
        <p:nvPicPr>
          <p:cNvPr id="14" name="Picture 13" descr="Icon&#10;&#10;Description automatically generated">
            <a:extLst>
              <a:ext uri="{FF2B5EF4-FFF2-40B4-BE49-F238E27FC236}">
                <a16:creationId xmlns:a16="http://schemas.microsoft.com/office/drawing/2014/main" id="{DA331302-EE98-1A4E-808F-6F803384E5E4}"/>
              </a:ext>
            </a:extLst>
          </p:cNvPr>
          <p:cNvPicPr>
            <a:picLocks noChangeAspect="1"/>
          </p:cNvPicPr>
          <p:nvPr userDrawn="1"/>
        </p:nvPicPr>
        <p:blipFill>
          <a:blip r:embed="rId7"/>
          <a:stretch>
            <a:fillRect/>
          </a:stretch>
        </p:blipFill>
        <p:spPr>
          <a:xfrm rot="12012779">
            <a:off x="778486" y="-477273"/>
            <a:ext cx="576510" cy="855757"/>
          </a:xfrm>
          <a:prstGeom prst="rect">
            <a:avLst/>
          </a:prstGeom>
        </p:spPr>
      </p:pic>
      <p:pic>
        <p:nvPicPr>
          <p:cNvPr id="16" name="Picture 15" descr="Shape, circle&#10;&#10;Description automatically generated">
            <a:extLst>
              <a:ext uri="{FF2B5EF4-FFF2-40B4-BE49-F238E27FC236}">
                <a16:creationId xmlns:a16="http://schemas.microsoft.com/office/drawing/2014/main" id="{B6D51F3B-FAE7-F14A-8918-5850A482FE8D}"/>
              </a:ext>
            </a:extLst>
          </p:cNvPr>
          <p:cNvPicPr>
            <a:picLocks noChangeAspect="1"/>
          </p:cNvPicPr>
          <p:nvPr userDrawn="1"/>
        </p:nvPicPr>
        <p:blipFill>
          <a:blip r:embed="rId3"/>
          <a:stretch>
            <a:fillRect/>
          </a:stretch>
        </p:blipFill>
        <p:spPr>
          <a:xfrm rot="3449211">
            <a:off x="3205157" y="-209115"/>
            <a:ext cx="541702" cy="418229"/>
          </a:xfrm>
          <a:prstGeom prst="rect">
            <a:avLst/>
          </a:prstGeom>
        </p:spPr>
      </p:pic>
      <p:pic>
        <p:nvPicPr>
          <p:cNvPr id="17" name="Picture 16" descr="A picture containing drawing, plate&#10;&#10;Description automatically generated">
            <a:extLst>
              <a:ext uri="{FF2B5EF4-FFF2-40B4-BE49-F238E27FC236}">
                <a16:creationId xmlns:a16="http://schemas.microsoft.com/office/drawing/2014/main" id="{8A196AC3-5BED-6A42-AFEA-45044A29780D}"/>
              </a:ext>
            </a:extLst>
          </p:cNvPr>
          <p:cNvPicPr>
            <a:picLocks noChangeAspect="1"/>
          </p:cNvPicPr>
          <p:nvPr userDrawn="1"/>
        </p:nvPicPr>
        <p:blipFill>
          <a:blip r:embed="rId8"/>
          <a:stretch>
            <a:fillRect/>
          </a:stretch>
        </p:blipFill>
        <p:spPr>
          <a:xfrm>
            <a:off x="8929131" y="2234074"/>
            <a:ext cx="2636942" cy="1112789"/>
          </a:xfrm>
          <a:prstGeom prst="rect">
            <a:avLst/>
          </a:prstGeom>
        </p:spPr>
      </p:pic>
    </p:spTree>
    <p:extLst>
      <p:ext uri="{BB962C8B-B14F-4D97-AF65-F5344CB8AC3E}">
        <p14:creationId xmlns:p14="http://schemas.microsoft.com/office/powerpoint/2010/main" val="294084420"/>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1800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DF0213D-823A-C048-B4BF-28BC3F37A0E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FI" dirty="0"/>
          </a:p>
        </p:txBody>
      </p:sp>
      <p:sp>
        <p:nvSpPr>
          <p:cNvPr id="3" name="Text Placeholder 2">
            <a:extLst>
              <a:ext uri="{FF2B5EF4-FFF2-40B4-BE49-F238E27FC236}">
                <a16:creationId xmlns:a16="http://schemas.microsoft.com/office/drawing/2014/main" id="{F1552248-6CC4-584C-887E-BE180EB38FE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FI" dirty="0"/>
          </a:p>
        </p:txBody>
      </p:sp>
      <p:sp>
        <p:nvSpPr>
          <p:cNvPr id="4" name="Date Placeholder 3">
            <a:extLst>
              <a:ext uri="{FF2B5EF4-FFF2-40B4-BE49-F238E27FC236}">
                <a16:creationId xmlns:a16="http://schemas.microsoft.com/office/drawing/2014/main" id="{DA707748-6B3F-3249-9FDD-2856E86DBEE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Poppins" pitchFamily="2" charset="77"/>
                <a:cs typeface="Poppins" pitchFamily="2" charset="77"/>
              </a:defRPr>
            </a:lvl1pPr>
          </a:lstStyle>
          <a:p>
            <a:fld id="{7068EEFB-4C45-6D4D-89B1-45533C4823E4}" type="datetime1">
              <a:rPr lang="fi-FI" smtClean="0"/>
              <a:t>16.9.2026</a:t>
            </a:fld>
            <a:endParaRPr lang="en-FI" dirty="0">
              <a:latin typeface="Poppins" pitchFamily="2" charset="77"/>
              <a:cs typeface="Poppins" pitchFamily="2" charset="77"/>
            </a:endParaRPr>
          </a:p>
        </p:txBody>
      </p:sp>
      <p:sp>
        <p:nvSpPr>
          <p:cNvPr id="5" name="Footer Placeholder 4">
            <a:extLst>
              <a:ext uri="{FF2B5EF4-FFF2-40B4-BE49-F238E27FC236}">
                <a16:creationId xmlns:a16="http://schemas.microsoft.com/office/drawing/2014/main" id="{1AE54667-723D-2F48-B69D-F0C780611A0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Poppins" pitchFamily="2" charset="77"/>
                <a:cs typeface="Poppins" pitchFamily="2" charset="77"/>
              </a:defRPr>
            </a:lvl1pPr>
          </a:lstStyle>
          <a:p>
            <a:r>
              <a:rPr lang="en-GB">
                <a:latin typeface="Poppins" pitchFamily="2" charset="77"/>
                <a:cs typeface="Poppins" pitchFamily="2" charset="77"/>
              </a:rPr>
              <a:t>Smart Moves-esityspohja</a:t>
            </a:r>
            <a:endParaRPr lang="en-FI" dirty="0">
              <a:latin typeface="Poppins" pitchFamily="2" charset="77"/>
              <a:cs typeface="Poppins" pitchFamily="2" charset="77"/>
            </a:endParaRPr>
          </a:p>
        </p:txBody>
      </p:sp>
      <p:sp>
        <p:nvSpPr>
          <p:cNvPr id="6" name="Slide Number Placeholder 5">
            <a:extLst>
              <a:ext uri="{FF2B5EF4-FFF2-40B4-BE49-F238E27FC236}">
                <a16:creationId xmlns:a16="http://schemas.microsoft.com/office/drawing/2014/main" id="{1EF32F59-0133-6942-ADC6-82541E0ECA1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Poppins" pitchFamily="2" charset="77"/>
                <a:cs typeface="Poppins" pitchFamily="2" charset="77"/>
              </a:defRPr>
            </a:lvl1pPr>
          </a:lstStyle>
          <a:p>
            <a:fld id="{0DBA3EDB-2E27-3B4A-BA17-C91D3FFB199F}" type="slidenum">
              <a:rPr lang="en-FI" smtClean="0"/>
              <a:pPr/>
              <a:t>‹#›</a:t>
            </a:fld>
            <a:endParaRPr lang="en-FI" dirty="0">
              <a:latin typeface="Poppins" pitchFamily="2" charset="77"/>
              <a:cs typeface="Poppins" pitchFamily="2" charset="77"/>
            </a:endParaRPr>
          </a:p>
        </p:txBody>
      </p:sp>
    </p:spTree>
    <p:extLst>
      <p:ext uri="{BB962C8B-B14F-4D97-AF65-F5344CB8AC3E}">
        <p14:creationId xmlns:p14="http://schemas.microsoft.com/office/powerpoint/2010/main" val="3146899976"/>
      </p:ext>
    </p:extLst>
  </p:cSld>
  <p:clrMap bg1="lt1" tx1="dk1" bg2="lt2" tx2="dk2" accent1="accent1" accent2="accent2" accent3="accent3" accent4="accent4" accent5="accent5" accent6="accent6" hlink="hlink" folHlink="folHlink"/>
  <p:sldLayoutIdLst>
    <p:sldLayoutId id="2147483661" r:id="rId1"/>
    <p:sldLayoutId id="2147483674" r:id="rId2"/>
    <p:sldLayoutId id="2147483664" r:id="rId3"/>
    <p:sldLayoutId id="2147483662" r:id="rId4"/>
    <p:sldLayoutId id="2147483670" r:id="rId5"/>
    <p:sldLayoutId id="2147483675" r:id="rId6"/>
    <p:sldLayoutId id="2147483669" r:id="rId7"/>
    <p:sldLayoutId id="2147483663" r:id="rId8"/>
    <p:sldLayoutId id="2147483665" r:id="rId9"/>
    <p:sldLayoutId id="2147483676" r:id="rId10"/>
    <p:sldLayoutId id="2147483671" r:id="rId11"/>
    <p:sldLayoutId id="2147483677" r:id="rId12"/>
    <p:sldLayoutId id="2147483673" r:id="rId13"/>
    <p:sldLayoutId id="2147483667" r:id="rId14"/>
  </p:sldLayoutIdLst>
  <p:hf sldNum="0" hdr="0"/>
  <p:txStyles>
    <p:titleStyle>
      <a:lvl1pPr algn="l" defTabSz="914400" rtl="0" eaLnBrk="1" latinLnBrk="0" hangingPunct="1">
        <a:lnSpc>
          <a:spcPct val="90000"/>
        </a:lnSpc>
        <a:spcBef>
          <a:spcPct val="0"/>
        </a:spcBef>
        <a:buNone/>
        <a:defRPr sz="4400" kern="1200">
          <a:solidFill>
            <a:schemeClr val="tx1"/>
          </a:solidFill>
          <a:latin typeface="Poppins" pitchFamily="2" charset="77"/>
          <a:ea typeface="+mj-ea"/>
          <a:cs typeface="Poppins" pitchFamily="2"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Poppins" pitchFamily="2" charset="77"/>
          <a:ea typeface="+mn-ea"/>
          <a:cs typeface="Poppins" pitchFamily="2"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Poppins" pitchFamily="2" charset="77"/>
          <a:ea typeface="+mn-ea"/>
          <a:cs typeface="Poppins" pitchFamily="2" charset="77"/>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Poppins" pitchFamily="2" charset="77"/>
          <a:ea typeface="+mn-ea"/>
          <a:cs typeface="Poppins" pitchFamily="2"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oppins" pitchFamily="2" charset="77"/>
          <a:ea typeface="+mn-ea"/>
          <a:cs typeface="Poppins" pitchFamily="2" charset="77"/>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4.xml"/><Relationship Id="rId4" Type="http://schemas.openxmlformats.org/officeDocument/2006/relationships/image" Target="../media/image20.png"/></Relationships>
</file>

<file path=ppt/slides/_rels/slide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hyperlink" Target="https://smartmoves.fi/liiketta-opiskelupaivaan/toiminnalliset-opetusmenetelmat/yhdessa-ideointi/#ideapallottelu" TargetMode="External"/><Relationship Id="rId7"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8.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 Id="rId9" Type="http://schemas.openxmlformats.org/officeDocument/2006/relationships/image" Target="../media/image6.png"/></Relationships>
</file>

<file path=ppt/slides/_rels/slide1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8.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8" Type="http://schemas.openxmlformats.org/officeDocument/2006/relationships/hyperlink" Target="https://seta.fi/" TargetMode="External"/><Relationship Id="rId3" Type="http://schemas.openxmlformats.org/officeDocument/2006/relationships/image" Target="../media/image25.png"/><Relationship Id="rId7" Type="http://schemas.openxmlformats.org/officeDocument/2006/relationships/hyperlink" Target="https://nuortenlinkki.fi/tietopiste/tietoartikkelit/seksuaalisuus-ja-sukupuoli/" TargetMode="External"/><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hyperlink" Target="https://sexpo.fi/" TargetMode="External"/><Relationship Id="rId11" Type="http://schemas.openxmlformats.org/officeDocument/2006/relationships/image" Target="../media/image27.png"/><Relationship Id="rId5" Type="http://schemas.openxmlformats.org/officeDocument/2006/relationships/hyperlink" Target="https://www.vaestoliitto.fi/seksuaalisuus/" TargetMode="External"/><Relationship Id="rId10" Type="http://schemas.openxmlformats.org/officeDocument/2006/relationships/image" Target="../media/image26.png"/><Relationship Id="rId4" Type="http://schemas.openxmlformats.org/officeDocument/2006/relationships/hyperlink" Target="https://www.nuortennetti.fi/seksuaalisuus/" TargetMode="External"/><Relationship Id="rId9" Type="http://schemas.openxmlformats.org/officeDocument/2006/relationships/hyperlink" Target="https://tietoseks.fi/seksuaalisuus/"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hyperlink" Target="https://www.hyvakysymys.fi/testi/testaa-medialukutaitosi-seksista/#/" TargetMode="External"/><Relationship Id="rId7"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8.xml"/><Relationship Id="rId6" Type="http://schemas.openxmlformats.org/officeDocument/2006/relationships/image" Target="../media/image3.png"/><Relationship Id="rId5" Type="http://schemas.openxmlformats.org/officeDocument/2006/relationships/image" Target="../media/image2.png"/><Relationship Id="rId10" Type="http://schemas.openxmlformats.org/officeDocument/2006/relationships/image" Target="../media/image29.png"/><Relationship Id="rId4" Type="http://schemas.openxmlformats.org/officeDocument/2006/relationships/image" Target="../media/image1.png"/><Relationship Id="rId9"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2.xml"/><Relationship Id="rId1" Type="http://schemas.openxmlformats.org/officeDocument/2006/relationships/video" Target="https://www.youtube.com/embed/zVgv5yXciAU?feature=oembed" TargetMode="External"/><Relationship Id="rId4" Type="http://schemas.openxmlformats.org/officeDocument/2006/relationships/image" Target="../media/image37.jpeg"/></Relationships>
</file>

<file path=ppt/slides/_rels/slide2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4.xml"/><Relationship Id="rId1" Type="http://schemas.openxmlformats.org/officeDocument/2006/relationships/slideLayout" Target="../slideLayouts/slideLayout12.xml"/><Relationship Id="rId6" Type="http://schemas.openxmlformats.org/officeDocument/2006/relationships/hyperlink" Target="https://www.nuortennetti.fi/apua-ja-tukea/lasten-ja-nuorten-puhelin/" TargetMode="External"/><Relationship Id="rId5" Type="http://schemas.openxmlformats.org/officeDocument/2006/relationships/hyperlink" Target="https://thl.fi/palvelumme/seri-tukikeskukset-seksuaalivakivallan-uhreille" TargetMode="External"/><Relationship Id="rId4" Type="http://schemas.openxmlformats.org/officeDocument/2006/relationships/hyperlink" Target="https://www.pelastakaalapset.fi/hae-tukea/nettivihje-palvelu/"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29.xml"/><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1.xml"/><Relationship Id="rId1" Type="http://schemas.openxmlformats.org/officeDocument/2006/relationships/slideLayout" Target="../slideLayouts/slideLayout13.xml"/><Relationship Id="rId5" Type="http://schemas.openxmlformats.org/officeDocument/2006/relationships/image" Target="../media/image47.png"/><Relationship Id="rId4" Type="http://schemas.openxmlformats.org/officeDocument/2006/relationships/image" Target="../media/image4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43E2A5E-C846-C44E-8538-97709A762031}"/>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882575" y="2072935"/>
            <a:ext cx="6426845" cy="2712129"/>
          </a:xfrm>
          <a:prstGeom prst="rect">
            <a:avLst/>
          </a:prstGeom>
        </p:spPr>
      </p:pic>
      <p:pic>
        <p:nvPicPr>
          <p:cNvPr id="3" name="Picture 2">
            <a:extLst>
              <a:ext uri="{FF2B5EF4-FFF2-40B4-BE49-F238E27FC236}">
                <a16:creationId xmlns:a16="http://schemas.microsoft.com/office/drawing/2014/main" id="{591F58B0-E6D0-734E-8EEB-876009C71A68}"/>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4364889" y="5747727"/>
            <a:ext cx="3462215" cy="479564"/>
          </a:xfrm>
          <a:prstGeom prst="rect">
            <a:avLst/>
          </a:prstGeom>
        </p:spPr>
      </p:pic>
      <p:sp>
        <p:nvSpPr>
          <p:cNvPr id="4" name="Otsikko 3">
            <a:extLst>
              <a:ext uri="{FF2B5EF4-FFF2-40B4-BE49-F238E27FC236}">
                <a16:creationId xmlns:a16="http://schemas.microsoft.com/office/drawing/2014/main" id="{489D4240-241C-650A-540D-10080D3286B0}"/>
              </a:ext>
              <a:ext uri="{C183D7F6-B498-43B3-948B-1728B52AA6E4}">
                <adec:decorative xmlns:adec="http://schemas.microsoft.com/office/drawing/2017/decorative" val="0"/>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fi-FI" dirty="0"/>
              <a:t>Smart </a:t>
            </a:r>
            <a:r>
              <a:rPr lang="fi-FI" dirty="0" err="1"/>
              <a:t>Moves</a:t>
            </a:r>
            <a:r>
              <a:rPr lang="fi-FI" dirty="0"/>
              <a:t>, UKK-instituutti</a:t>
            </a:r>
          </a:p>
        </p:txBody>
      </p:sp>
    </p:spTree>
    <p:extLst>
      <p:ext uri="{BB962C8B-B14F-4D97-AF65-F5344CB8AC3E}">
        <p14:creationId xmlns:p14="http://schemas.microsoft.com/office/powerpoint/2010/main" val="31088114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EBF3A9-0ADE-C94E-8B8D-BE1227B347C4}"/>
              </a:ext>
            </a:extLst>
          </p:cNvPr>
          <p:cNvSpPr>
            <a:spLocks noGrp="1"/>
          </p:cNvSpPr>
          <p:nvPr>
            <p:ph type="ctrTitle"/>
          </p:nvPr>
        </p:nvSpPr>
        <p:spPr/>
        <p:txBody>
          <a:bodyPr>
            <a:normAutofit/>
          </a:bodyPr>
          <a:lstStyle/>
          <a:p>
            <a:r>
              <a:rPr lang="fi-FI" dirty="0"/>
              <a:t>Seksuaalinen hyvinvointi</a:t>
            </a:r>
            <a:endParaRPr lang="en-FI" dirty="0"/>
          </a:p>
        </p:txBody>
      </p:sp>
      <p:pic>
        <p:nvPicPr>
          <p:cNvPr id="4" name="Picture 4">
            <a:extLst>
              <a:ext uri="{FF2B5EF4-FFF2-40B4-BE49-F238E27FC236}">
                <a16:creationId xmlns:a16="http://schemas.microsoft.com/office/drawing/2014/main" id="{537DC976-BC62-9EDF-00DB-EF77DC66FF88}"/>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246108" y="5853987"/>
            <a:ext cx="2646736" cy="271318"/>
          </a:xfrm>
          <a:prstGeom prst="rect">
            <a:avLst/>
          </a:prstGeom>
        </p:spPr>
      </p:pic>
    </p:spTree>
    <p:extLst>
      <p:ext uri="{BB962C8B-B14F-4D97-AF65-F5344CB8AC3E}">
        <p14:creationId xmlns:p14="http://schemas.microsoft.com/office/powerpoint/2010/main" val="40583791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C802E3-DBBE-7841-B9A5-0CAD27820403}"/>
              </a:ext>
            </a:extLst>
          </p:cNvPr>
          <p:cNvSpPr>
            <a:spLocks noGrp="1"/>
          </p:cNvSpPr>
          <p:nvPr>
            <p:ph type="title"/>
          </p:nvPr>
        </p:nvSpPr>
        <p:spPr>
          <a:xfrm>
            <a:off x="553452" y="1503947"/>
            <a:ext cx="5847347" cy="3250933"/>
          </a:xfrm>
        </p:spPr>
        <p:txBody>
          <a:bodyPr/>
          <a:lstStyle/>
          <a:p>
            <a:r>
              <a:rPr lang="fi-FI" sz="3200" dirty="0"/>
              <a:t>2. oppitunti</a:t>
            </a:r>
            <a:br>
              <a:rPr lang="fi-FI" sz="3200" dirty="0"/>
            </a:br>
            <a:br>
              <a:rPr lang="fi-FI" sz="2400" b="0" dirty="0"/>
            </a:br>
            <a:r>
              <a:rPr lang="fi-FI" sz="2400" b="0" dirty="0"/>
              <a:t>Seksuaalisuus yhteiskunnassa </a:t>
            </a:r>
            <a:br>
              <a:rPr lang="fi-FI" sz="2400" b="0" dirty="0"/>
            </a:br>
            <a:r>
              <a:rPr lang="fi-FI" sz="2400" b="0" dirty="0"/>
              <a:t>Media</a:t>
            </a:r>
            <a:br>
              <a:rPr lang="fi-FI" sz="2400" b="0" dirty="0"/>
            </a:br>
            <a:r>
              <a:rPr lang="fi-FI" sz="2400" b="0" dirty="0"/>
              <a:t>Seksuaalioikeudet </a:t>
            </a:r>
            <a:br>
              <a:rPr lang="fi-FI" dirty="0"/>
            </a:br>
            <a:endParaRPr lang="en-FI" dirty="0"/>
          </a:p>
        </p:txBody>
      </p:sp>
    </p:spTree>
    <p:extLst>
      <p:ext uri="{BB962C8B-B14F-4D97-AF65-F5344CB8AC3E}">
        <p14:creationId xmlns:p14="http://schemas.microsoft.com/office/powerpoint/2010/main" val="29164076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957489F-6FA8-9E9D-637F-7DF740CA895C}"/>
              </a:ext>
            </a:extLst>
          </p:cNvPr>
          <p:cNvSpPr>
            <a:spLocks noGrp="1"/>
          </p:cNvSpPr>
          <p:nvPr>
            <p:ph type="title"/>
          </p:nvPr>
        </p:nvSpPr>
        <p:spPr/>
        <p:txBody>
          <a:bodyPr/>
          <a:lstStyle/>
          <a:p>
            <a:r>
              <a:rPr lang="fi-FI" dirty="0"/>
              <a:t>Tavoitteet</a:t>
            </a:r>
          </a:p>
        </p:txBody>
      </p:sp>
      <p:sp>
        <p:nvSpPr>
          <p:cNvPr id="3" name="Sisällön paikkamerkki 2">
            <a:extLst>
              <a:ext uri="{FF2B5EF4-FFF2-40B4-BE49-F238E27FC236}">
                <a16:creationId xmlns:a16="http://schemas.microsoft.com/office/drawing/2014/main" id="{0ECABD16-2FE7-F305-DE5B-5AA00A3F86B8}"/>
              </a:ext>
            </a:extLst>
          </p:cNvPr>
          <p:cNvSpPr>
            <a:spLocks noGrp="1"/>
          </p:cNvSpPr>
          <p:nvPr>
            <p:ph idx="1"/>
          </p:nvPr>
        </p:nvSpPr>
        <p:spPr>
          <a:xfrm>
            <a:off x="838200" y="1825625"/>
            <a:ext cx="10515600" cy="4351338"/>
          </a:xfrm>
        </p:spPr>
        <p:txBody>
          <a:bodyPr/>
          <a:lstStyle/>
          <a:p>
            <a:r>
              <a:rPr lang="fi-FI" dirty="0">
                <a:solidFill>
                  <a:schemeClr val="tx1"/>
                </a:solidFill>
              </a:rPr>
              <a:t>Opiskelija tuntee heteronormatiivisuuden käsitteenä ja ilmiönä sekä osaa pohtia, miten heteronormatiivisuutta voidaan murtaa</a:t>
            </a:r>
          </a:p>
          <a:p>
            <a:r>
              <a:rPr lang="fi-FI" dirty="0"/>
              <a:t>Opiskelija ymmärtää, miten media vaikuttaa käsityksiin seksuaalisuudesta ja tunnistaa median erilaisia vaikutustapoja</a:t>
            </a:r>
          </a:p>
          <a:p>
            <a:r>
              <a:rPr lang="fi-FI" dirty="0"/>
              <a:t>Opiskelija tietää, mitä seksuaalioikeudet ovat ja ymmärtää omien ja muiden seksuaalioikeuksien kunnioittamisen merkityksen</a:t>
            </a:r>
          </a:p>
          <a:p>
            <a:r>
              <a:rPr lang="fi-FI" dirty="0">
                <a:solidFill>
                  <a:schemeClr val="tx1"/>
                </a:solidFill>
              </a:rPr>
              <a:t>Opiskelija ymmärtää, mitä seksuaalinen häirintä ja seksuaalinen väkivalta tarkoittavat, osaa tunnistaa niiden yleisiä muotoja arjen tilanteissa ja tietää, miten toimia ja mistä saada apua, jos itse tai joku toinen kokee tällaista kohtelua</a:t>
            </a:r>
          </a:p>
        </p:txBody>
      </p:sp>
    </p:spTree>
    <p:extLst>
      <p:ext uri="{BB962C8B-B14F-4D97-AF65-F5344CB8AC3E}">
        <p14:creationId xmlns:p14="http://schemas.microsoft.com/office/powerpoint/2010/main" val="2807665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998CBE-5E31-E34A-9BB8-47396276C4E1}"/>
              </a:ext>
            </a:extLst>
          </p:cNvPr>
          <p:cNvSpPr>
            <a:spLocks noGrp="1"/>
          </p:cNvSpPr>
          <p:nvPr>
            <p:ph type="title"/>
          </p:nvPr>
        </p:nvSpPr>
        <p:spPr/>
        <p:txBody>
          <a:bodyPr/>
          <a:lstStyle/>
          <a:p>
            <a:r>
              <a:rPr lang="fi-FI" dirty="0">
                <a:solidFill>
                  <a:schemeClr val="bg1"/>
                </a:solidFill>
              </a:rPr>
              <a:t>Janaharjoitus</a:t>
            </a:r>
            <a:endParaRPr lang="en-FI" dirty="0">
              <a:solidFill>
                <a:schemeClr val="bg1"/>
              </a:solidFill>
            </a:endParaRPr>
          </a:p>
        </p:txBody>
      </p:sp>
      <p:sp>
        <p:nvSpPr>
          <p:cNvPr id="3" name="Text Placeholder 2">
            <a:extLst>
              <a:ext uri="{FF2B5EF4-FFF2-40B4-BE49-F238E27FC236}">
                <a16:creationId xmlns:a16="http://schemas.microsoft.com/office/drawing/2014/main" id="{10469CC2-093E-734D-86E6-12352BD1A7F0}"/>
              </a:ext>
            </a:extLst>
          </p:cNvPr>
          <p:cNvSpPr>
            <a:spLocks noGrp="1"/>
          </p:cNvSpPr>
          <p:nvPr>
            <p:ph type="body" idx="1"/>
          </p:nvPr>
        </p:nvSpPr>
        <p:spPr>
          <a:xfrm>
            <a:off x="839788" y="1681163"/>
            <a:ext cx="5869125" cy="2541922"/>
          </a:xfrm>
        </p:spPr>
        <p:txBody>
          <a:bodyPr>
            <a:normAutofit/>
          </a:bodyPr>
          <a:lstStyle/>
          <a:p>
            <a:r>
              <a:rPr lang="fi-FI" dirty="0">
                <a:solidFill>
                  <a:schemeClr val="bg1"/>
                </a:solidFill>
              </a:rPr>
              <a:t>Opettaja lukee väittämiä.</a:t>
            </a:r>
          </a:p>
          <a:p>
            <a:endParaRPr lang="fi-FI" dirty="0">
              <a:solidFill>
                <a:schemeClr val="bg1"/>
              </a:solidFill>
            </a:endParaRPr>
          </a:p>
          <a:p>
            <a:r>
              <a:rPr lang="fi-FI" dirty="0">
                <a:solidFill>
                  <a:schemeClr val="bg1"/>
                </a:solidFill>
              </a:rPr>
              <a:t>Opiskelijat valitsevat janalla haluamansa kohdan:</a:t>
            </a:r>
          </a:p>
          <a:p>
            <a:r>
              <a:rPr lang="fi-FI" dirty="0">
                <a:solidFill>
                  <a:schemeClr val="bg1"/>
                </a:solidFill>
              </a:rPr>
              <a:t>	</a:t>
            </a:r>
            <a:r>
              <a:rPr lang="fi-FI" b="0" dirty="0">
                <a:solidFill>
                  <a:schemeClr val="bg1"/>
                </a:solidFill>
              </a:rPr>
              <a:t>vasen laita = samaa mieltä</a:t>
            </a:r>
          </a:p>
          <a:p>
            <a:r>
              <a:rPr lang="fi-FI" b="0" dirty="0">
                <a:solidFill>
                  <a:schemeClr val="bg1"/>
                </a:solidFill>
              </a:rPr>
              <a:t>	oikea laita = eri mieltä</a:t>
            </a:r>
            <a:endParaRPr lang="en-FI" b="0" dirty="0">
              <a:solidFill>
                <a:schemeClr val="bg1"/>
              </a:solidFill>
            </a:endParaRPr>
          </a:p>
        </p:txBody>
      </p:sp>
      <p:sp>
        <p:nvSpPr>
          <p:cNvPr id="5" name="Content Placeholder 4">
            <a:extLst>
              <a:ext uri="{FF2B5EF4-FFF2-40B4-BE49-F238E27FC236}">
                <a16:creationId xmlns:a16="http://schemas.microsoft.com/office/drawing/2014/main" id="{5741EF3F-2A6D-FE45-8AAD-926B4D4740E6}"/>
              </a:ext>
            </a:extLst>
          </p:cNvPr>
          <p:cNvSpPr>
            <a:spLocks noGrp="1"/>
          </p:cNvSpPr>
          <p:nvPr>
            <p:ph sz="quarter" idx="4"/>
          </p:nvPr>
        </p:nvSpPr>
        <p:spPr/>
        <p:txBody>
          <a:bodyPr/>
          <a:lstStyle/>
          <a:p>
            <a:endParaRPr lang="en-FI"/>
          </a:p>
        </p:txBody>
      </p:sp>
      <p:pic>
        <p:nvPicPr>
          <p:cNvPr id="8" name="Content Placeholder 8" descr="Peukalo ja etusormi ovat ristissä, muodostaen kuvan pienestä sydämestä.">
            <a:extLst>
              <a:ext uri="{FF2B5EF4-FFF2-40B4-BE49-F238E27FC236}">
                <a16:creationId xmlns:a16="http://schemas.microsoft.com/office/drawing/2014/main" id="{1BBEC38E-4DB2-194A-859F-95F6B649B218}"/>
              </a:ext>
            </a:extLst>
          </p:cNvPr>
          <p:cNvPicPr>
            <a:picLocks noChangeAspect="1"/>
          </p:cNvPicPr>
          <p:nvPr/>
        </p:nvPicPr>
        <p:blipFill>
          <a:blip r:embed="rId3"/>
          <a:srcRect l="10285" t="10358" r="52406" b="10625"/>
          <a:stretch>
            <a:fillRect/>
          </a:stretch>
        </p:blipFill>
        <p:spPr>
          <a:xfrm>
            <a:off x="6799501" y="-9526"/>
            <a:ext cx="5764600" cy="6867525"/>
          </a:xfrm>
          <a:prstGeom prst="rect">
            <a:avLst/>
          </a:prstGeom>
        </p:spPr>
      </p:pic>
    </p:spTree>
    <p:extLst>
      <p:ext uri="{BB962C8B-B14F-4D97-AF65-F5344CB8AC3E}">
        <p14:creationId xmlns:p14="http://schemas.microsoft.com/office/powerpoint/2010/main" val="41299896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30AE6C3A-E57F-A5FA-54F0-7FB065C541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F7F28D-D64B-A1B5-1C80-15C83422E398}"/>
              </a:ext>
            </a:extLst>
          </p:cNvPr>
          <p:cNvSpPr>
            <a:spLocks noGrp="1"/>
          </p:cNvSpPr>
          <p:nvPr>
            <p:ph type="title"/>
          </p:nvPr>
        </p:nvSpPr>
        <p:spPr/>
        <p:txBody>
          <a:bodyPr/>
          <a:lstStyle/>
          <a:p>
            <a:r>
              <a:rPr lang="fi-FI" dirty="0">
                <a:solidFill>
                  <a:schemeClr val="bg1"/>
                </a:solidFill>
              </a:rPr>
              <a:t>Väittämät</a:t>
            </a:r>
            <a:endParaRPr lang="en-FI" dirty="0">
              <a:solidFill>
                <a:schemeClr val="bg1"/>
              </a:solidFill>
            </a:endParaRPr>
          </a:p>
        </p:txBody>
      </p:sp>
      <p:sp>
        <p:nvSpPr>
          <p:cNvPr id="5" name="Content Placeholder 4">
            <a:extLst>
              <a:ext uri="{FF2B5EF4-FFF2-40B4-BE49-F238E27FC236}">
                <a16:creationId xmlns:a16="http://schemas.microsoft.com/office/drawing/2014/main" id="{05593363-17D1-A500-2063-98733EC74D07}"/>
              </a:ext>
            </a:extLst>
          </p:cNvPr>
          <p:cNvSpPr>
            <a:spLocks noGrp="1"/>
          </p:cNvSpPr>
          <p:nvPr>
            <p:ph sz="quarter" idx="4"/>
          </p:nvPr>
        </p:nvSpPr>
        <p:spPr/>
        <p:txBody>
          <a:bodyPr/>
          <a:lstStyle/>
          <a:p>
            <a:endParaRPr lang="en-FI"/>
          </a:p>
        </p:txBody>
      </p:sp>
      <p:pic>
        <p:nvPicPr>
          <p:cNvPr id="8" name="Content Placeholder 8" descr="Peukalo ja etusormi ovat ristissä, muodostaen kuvan pienestä sydämestä.">
            <a:extLst>
              <a:ext uri="{FF2B5EF4-FFF2-40B4-BE49-F238E27FC236}">
                <a16:creationId xmlns:a16="http://schemas.microsoft.com/office/drawing/2014/main" id="{D86F7AB6-8093-693E-4D69-0FFF72AD2D0E}"/>
              </a:ext>
            </a:extLst>
          </p:cNvPr>
          <p:cNvPicPr>
            <a:picLocks noChangeAspect="1"/>
          </p:cNvPicPr>
          <p:nvPr/>
        </p:nvPicPr>
        <p:blipFill>
          <a:blip r:embed="rId3"/>
          <a:srcRect l="10285" t="10358" r="52406" b="10625"/>
          <a:stretch>
            <a:fillRect/>
          </a:stretch>
        </p:blipFill>
        <p:spPr>
          <a:xfrm>
            <a:off x="6799501" y="-9526"/>
            <a:ext cx="5764600" cy="6867525"/>
          </a:xfrm>
          <a:prstGeom prst="rect">
            <a:avLst/>
          </a:prstGeom>
        </p:spPr>
      </p:pic>
      <p:sp>
        <p:nvSpPr>
          <p:cNvPr id="7" name="Tekstin paikkamerkki 6">
            <a:extLst>
              <a:ext uri="{FF2B5EF4-FFF2-40B4-BE49-F238E27FC236}">
                <a16:creationId xmlns:a16="http://schemas.microsoft.com/office/drawing/2014/main" id="{4F81ABAB-9AFD-94B0-DC10-A095F6F8CC5F}"/>
              </a:ext>
            </a:extLst>
          </p:cNvPr>
          <p:cNvSpPr>
            <a:spLocks noGrp="1"/>
          </p:cNvSpPr>
          <p:nvPr>
            <p:ph type="body" idx="1"/>
          </p:nvPr>
        </p:nvSpPr>
        <p:spPr>
          <a:xfrm>
            <a:off x="224992" y="2378392"/>
            <a:ext cx="6323902" cy="4503070"/>
          </a:xfrm>
        </p:spPr>
        <p:txBody>
          <a:bodyPr>
            <a:normAutofit/>
          </a:bodyPr>
          <a:lstStyle/>
          <a:p>
            <a:r>
              <a:rPr lang="fi-FI" dirty="0">
                <a:solidFill>
                  <a:schemeClr val="bg1"/>
                </a:solidFill>
              </a:rPr>
              <a:t>1. Sukupuolen ja seksuaalisen suuntautumisen moninaisuus on nykyisin hyväksytty suomalaisessa yhteiskunnassa.</a:t>
            </a:r>
          </a:p>
          <a:p>
            <a:endParaRPr lang="fi-FI" dirty="0">
              <a:solidFill>
                <a:schemeClr val="bg1"/>
              </a:solidFill>
            </a:endParaRPr>
          </a:p>
          <a:p>
            <a:r>
              <a:rPr lang="fi-FI" dirty="0">
                <a:solidFill>
                  <a:schemeClr val="bg1"/>
                </a:solidFill>
              </a:rPr>
              <a:t>2. Jokaisella on oikeus päättää omista rajoistaan.</a:t>
            </a:r>
          </a:p>
          <a:p>
            <a:endParaRPr lang="fi-FI" dirty="0">
              <a:solidFill>
                <a:schemeClr val="bg1"/>
              </a:solidFill>
            </a:endParaRPr>
          </a:p>
          <a:p>
            <a:r>
              <a:rPr lang="fi-FI" dirty="0">
                <a:solidFill>
                  <a:schemeClr val="bg1"/>
                </a:solidFill>
              </a:rPr>
              <a:t>3. Seksuaalioikeudet toteutuvat Suomessa hyvin.</a:t>
            </a:r>
          </a:p>
          <a:p>
            <a:endParaRPr lang="fi-FI" dirty="0">
              <a:solidFill>
                <a:schemeClr val="bg1"/>
              </a:solidFill>
            </a:endParaRPr>
          </a:p>
          <a:p>
            <a:r>
              <a:rPr lang="fi-FI" dirty="0">
                <a:solidFill>
                  <a:schemeClr val="bg1"/>
                </a:solidFill>
              </a:rPr>
              <a:t>4. Luotettavan tiedon etsiminen seksuaalisuudesta on helppoa.</a:t>
            </a:r>
          </a:p>
          <a:p>
            <a:endParaRPr lang="fi-FI" dirty="0">
              <a:solidFill>
                <a:schemeClr val="bg1"/>
              </a:solidFill>
            </a:endParaRPr>
          </a:p>
          <a:p>
            <a:endParaRPr lang="fi-FI" dirty="0">
              <a:solidFill>
                <a:schemeClr val="bg1"/>
              </a:solidFill>
            </a:endParaRPr>
          </a:p>
        </p:txBody>
      </p:sp>
    </p:spTree>
    <p:extLst>
      <p:ext uri="{BB962C8B-B14F-4D97-AF65-F5344CB8AC3E}">
        <p14:creationId xmlns:p14="http://schemas.microsoft.com/office/powerpoint/2010/main" val="2545445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DC05D7D-38DD-166E-F9DA-A680317AD5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D2F0A8-BB97-83CE-023B-EB132A0C40BB}"/>
              </a:ext>
            </a:extLst>
          </p:cNvPr>
          <p:cNvSpPr>
            <a:spLocks noGrp="1"/>
          </p:cNvSpPr>
          <p:nvPr>
            <p:ph type="title"/>
          </p:nvPr>
        </p:nvSpPr>
        <p:spPr>
          <a:xfrm>
            <a:off x="336884" y="388144"/>
            <a:ext cx="9244263" cy="1325563"/>
          </a:xfrm>
        </p:spPr>
        <p:txBody>
          <a:bodyPr>
            <a:normAutofit/>
          </a:bodyPr>
          <a:lstStyle/>
          <a:p>
            <a:r>
              <a:rPr lang="fi-FI" dirty="0">
                <a:solidFill>
                  <a:schemeClr val="accent2"/>
                </a:solidFill>
              </a:rPr>
              <a:t>Seksuaalisuus </a:t>
            </a:r>
            <a:br>
              <a:rPr lang="fi-FI" dirty="0">
                <a:solidFill>
                  <a:schemeClr val="accent2"/>
                </a:solidFill>
              </a:rPr>
            </a:br>
            <a:r>
              <a:rPr lang="fi-FI" dirty="0">
                <a:solidFill>
                  <a:schemeClr val="accent2"/>
                </a:solidFill>
              </a:rPr>
              <a:t>yhteiskunnassa</a:t>
            </a:r>
            <a:endParaRPr lang="en-FI" dirty="0">
              <a:solidFill>
                <a:schemeClr val="accent2"/>
              </a:solidFill>
            </a:endParaRPr>
          </a:p>
        </p:txBody>
      </p:sp>
      <p:sp>
        <p:nvSpPr>
          <p:cNvPr id="3" name="Content Placeholder 2">
            <a:extLst>
              <a:ext uri="{FF2B5EF4-FFF2-40B4-BE49-F238E27FC236}">
                <a16:creationId xmlns:a16="http://schemas.microsoft.com/office/drawing/2014/main" id="{A57F04D1-E6F4-E4F5-201B-5A98CC802EE9}"/>
              </a:ext>
            </a:extLst>
          </p:cNvPr>
          <p:cNvSpPr>
            <a:spLocks noGrp="1"/>
          </p:cNvSpPr>
          <p:nvPr>
            <p:ph idx="1"/>
          </p:nvPr>
        </p:nvSpPr>
        <p:spPr>
          <a:xfrm>
            <a:off x="296973" y="2171700"/>
            <a:ext cx="6472990" cy="4394200"/>
          </a:xfrm>
        </p:spPr>
        <p:txBody>
          <a:bodyPr>
            <a:normAutofit lnSpcReduction="10000"/>
          </a:bodyPr>
          <a:lstStyle/>
          <a:p>
            <a:r>
              <a:rPr lang="fi-FI" sz="2400" b="1" dirty="0">
                <a:solidFill>
                  <a:schemeClr val="bg1"/>
                </a:solidFill>
              </a:rPr>
              <a:t>Seksuaalikulttuuri</a:t>
            </a:r>
            <a:r>
              <a:rPr lang="fi-FI" sz="2400" dirty="0">
                <a:solidFill>
                  <a:schemeClr val="bg1"/>
                </a:solidFill>
              </a:rPr>
              <a:t> = yhteiskunnassa seksuaaliseen kanssakäymiseen liittyvät uskomukset, tavat ja arvot.</a:t>
            </a:r>
          </a:p>
          <a:p>
            <a:pPr marL="0" indent="0">
              <a:buNone/>
            </a:pPr>
            <a:endParaRPr lang="fi-FI" sz="2400" dirty="0">
              <a:solidFill>
                <a:schemeClr val="bg1"/>
              </a:solidFill>
            </a:endParaRPr>
          </a:p>
          <a:p>
            <a:r>
              <a:rPr lang="fi-FI" sz="2400" dirty="0">
                <a:solidFill>
                  <a:schemeClr val="bg1"/>
                </a:solidFill>
              </a:rPr>
              <a:t>Pyrkimys kohti tasa-arvoista yhteiskuntaa myös seksuaalisuuden osalta etenee. </a:t>
            </a:r>
          </a:p>
          <a:p>
            <a:pPr marL="0" indent="0">
              <a:buNone/>
            </a:pPr>
            <a:endParaRPr lang="fi-FI" sz="2400" dirty="0">
              <a:solidFill>
                <a:schemeClr val="bg1"/>
              </a:solidFill>
            </a:endParaRPr>
          </a:p>
          <a:p>
            <a:r>
              <a:rPr lang="fi-FI" sz="2400" dirty="0">
                <a:solidFill>
                  <a:schemeClr val="bg1"/>
                </a:solidFill>
              </a:rPr>
              <a:t>Yhteiskunnallisina keinoina muun muassa</a:t>
            </a:r>
          </a:p>
          <a:p>
            <a:pPr lvl="1"/>
            <a:r>
              <a:rPr lang="fi-FI" sz="1800" dirty="0">
                <a:solidFill>
                  <a:schemeClr val="bg1"/>
                </a:solidFill>
              </a:rPr>
              <a:t>tasa-arvolaki &amp; tasa-arvosuunnitelma</a:t>
            </a:r>
          </a:p>
          <a:p>
            <a:pPr lvl="1"/>
            <a:r>
              <a:rPr lang="fi-FI" sz="1800" dirty="0">
                <a:solidFill>
                  <a:schemeClr val="bg1"/>
                </a:solidFill>
              </a:rPr>
              <a:t>Yhdenvertaisuuslaki</a:t>
            </a:r>
          </a:p>
          <a:p>
            <a:pPr lvl="1"/>
            <a:r>
              <a:rPr lang="fi-FI" sz="1800" dirty="0">
                <a:solidFill>
                  <a:schemeClr val="bg1"/>
                </a:solidFill>
              </a:rPr>
              <a:t>normikriittisyys.</a:t>
            </a:r>
            <a:endParaRPr lang="fi-FI" sz="1800" b="1" dirty="0">
              <a:solidFill>
                <a:schemeClr val="bg1"/>
              </a:solidFill>
            </a:endParaRPr>
          </a:p>
        </p:txBody>
      </p:sp>
      <p:pic>
        <p:nvPicPr>
          <p:cNvPr id="5" name="Kuva 4">
            <a:extLst>
              <a:ext uri="{FF2B5EF4-FFF2-40B4-BE49-F238E27FC236}">
                <a16:creationId xmlns:a16="http://schemas.microsoft.com/office/drawing/2014/main" id="{12B5A6A3-478C-C73A-10F2-BCADBE198B82}"/>
              </a:ext>
              <a:ext uri="{C183D7F6-B498-43B3-948B-1728B52AA6E4}">
                <adec:decorative xmlns:adec="http://schemas.microsoft.com/office/drawing/2017/decorative" val="1"/>
              </a:ext>
            </a:extLst>
          </p:cNvPr>
          <p:cNvPicPr>
            <a:picLocks noChangeAspect="1"/>
          </p:cNvPicPr>
          <p:nvPr/>
        </p:nvPicPr>
        <p:blipFill>
          <a:blip r:embed="rId3"/>
          <a:srcRect l="45213" t="13151" r="20790" b="11628"/>
          <a:stretch>
            <a:fillRect/>
          </a:stretch>
        </p:blipFill>
        <p:spPr>
          <a:xfrm>
            <a:off x="6769963" y="-69850"/>
            <a:ext cx="5622369" cy="6997700"/>
          </a:xfrm>
          <a:prstGeom prst="rect">
            <a:avLst/>
          </a:prstGeom>
        </p:spPr>
      </p:pic>
    </p:spTree>
    <p:extLst>
      <p:ext uri="{BB962C8B-B14F-4D97-AF65-F5344CB8AC3E}">
        <p14:creationId xmlns:p14="http://schemas.microsoft.com/office/powerpoint/2010/main" val="26708293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A46C5163-91DA-B770-8055-E5B7AFD106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480EA1-BDB3-CF31-6546-93EC12373849}"/>
              </a:ext>
            </a:extLst>
          </p:cNvPr>
          <p:cNvSpPr>
            <a:spLocks noGrp="1"/>
          </p:cNvSpPr>
          <p:nvPr>
            <p:ph type="title"/>
          </p:nvPr>
        </p:nvSpPr>
        <p:spPr>
          <a:xfrm>
            <a:off x="336885" y="631056"/>
            <a:ext cx="9244263" cy="1325563"/>
          </a:xfrm>
        </p:spPr>
        <p:txBody>
          <a:bodyPr>
            <a:normAutofit/>
          </a:bodyPr>
          <a:lstStyle/>
          <a:p>
            <a:r>
              <a:rPr lang="fi-FI" dirty="0">
                <a:solidFill>
                  <a:schemeClr val="accent2"/>
                </a:solidFill>
              </a:rPr>
              <a:t>Seksuaalisuus </a:t>
            </a:r>
            <a:br>
              <a:rPr lang="fi-FI" dirty="0">
                <a:solidFill>
                  <a:schemeClr val="accent2"/>
                </a:solidFill>
              </a:rPr>
            </a:br>
            <a:r>
              <a:rPr lang="fi-FI" dirty="0">
                <a:solidFill>
                  <a:schemeClr val="accent2"/>
                </a:solidFill>
              </a:rPr>
              <a:t>yhteiskunnassa</a:t>
            </a:r>
            <a:endParaRPr lang="en-FI" dirty="0">
              <a:solidFill>
                <a:schemeClr val="accent2"/>
              </a:solidFill>
            </a:endParaRPr>
          </a:p>
        </p:txBody>
      </p:sp>
      <p:sp>
        <p:nvSpPr>
          <p:cNvPr id="3" name="Content Placeholder 2">
            <a:extLst>
              <a:ext uri="{FF2B5EF4-FFF2-40B4-BE49-F238E27FC236}">
                <a16:creationId xmlns:a16="http://schemas.microsoft.com/office/drawing/2014/main" id="{2EE76D9D-4356-34F5-4C11-5952D5304A6E}"/>
              </a:ext>
            </a:extLst>
          </p:cNvPr>
          <p:cNvSpPr>
            <a:spLocks noGrp="1"/>
          </p:cNvSpPr>
          <p:nvPr>
            <p:ph idx="1"/>
          </p:nvPr>
        </p:nvSpPr>
        <p:spPr>
          <a:xfrm>
            <a:off x="296973" y="2396490"/>
            <a:ext cx="6472990" cy="4169410"/>
          </a:xfrm>
        </p:spPr>
        <p:txBody>
          <a:bodyPr>
            <a:normAutofit/>
          </a:bodyPr>
          <a:lstStyle/>
          <a:p>
            <a:r>
              <a:rPr lang="fi-FI" sz="2400" b="1" dirty="0">
                <a:solidFill>
                  <a:schemeClr val="bg1"/>
                </a:solidFill>
              </a:rPr>
              <a:t>Heteronormatiivisuus</a:t>
            </a:r>
          </a:p>
          <a:p>
            <a:pPr marL="0" indent="0">
              <a:buNone/>
            </a:pPr>
            <a:r>
              <a:rPr lang="fi-FI" dirty="0">
                <a:solidFill>
                  <a:schemeClr val="bg1"/>
                </a:solidFill>
              </a:rPr>
              <a:t>= </a:t>
            </a:r>
            <a:r>
              <a:rPr lang="fi-FI" dirty="0"/>
              <a:t>  </a:t>
            </a:r>
            <a:r>
              <a:rPr lang="fi-FI" dirty="0">
                <a:solidFill>
                  <a:schemeClr val="bg1"/>
                </a:solidFill>
              </a:rPr>
              <a:t> tarkoittaa normia, jonka mukaan ihmisten oletetaan jakautuvan kahteen toisilleen vastakkaiseen ja toisiinsa vetoa tuntevaan sukupuoleen, naisiin ja miehiin. </a:t>
            </a:r>
          </a:p>
          <a:p>
            <a:pPr marL="0" indent="0">
              <a:buNone/>
            </a:pPr>
            <a:endParaRPr lang="fi-FI" dirty="0">
              <a:solidFill>
                <a:schemeClr val="bg1"/>
              </a:solidFill>
            </a:endParaRPr>
          </a:p>
          <a:p>
            <a:pPr marL="0" indent="0">
              <a:buNone/>
            </a:pPr>
            <a:r>
              <a:rPr lang="fi-FI" dirty="0">
                <a:solidFill>
                  <a:schemeClr val="bg1"/>
                </a:solidFill>
              </a:rPr>
              <a:t>Tämän ajattelutavan seurauksena heteroseksuaalisuus nähdään muita seksuaalisia suuntautumisia normaalimpana, luonnollisempana ja toivotumpana.</a:t>
            </a:r>
          </a:p>
          <a:p>
            <a:pPr marL="0" indent="0">
              <a:buNone/>
            </a:pPr>
            <a:endParaRPr lang="fi-FI" sz="2400" b="1" i="1" dirty="0">
              <a:solidFill>
                <a:schemeClr val="bg1"/>
              </a:solidFill>
            </a:endParaRPr>
          </a:p>
        </p:txBody>
      </p:sp>
      <p:pic>
        <p:nvPicPr>
          <p:cNvPr id="5" name="Kuva 4">
            <a:extLst>
              <a:ext uri="{FF2B5EF4-FFF2-40B4-BE49-F238E27FC236}">
                <a16:creationId xmlns:a16="http://schemas.microsoft.com/office/drawing/2014/main" id="{35E3628C-AFC3-D881-D415-01FAA83035D9}"/>
              </a:ext>
              <a:ext uri="{C183D7F6-B498-43B3-948B-1728B52AA6E4}">
                <adec:decorative xmlns:adec="http://schemas.microsoft.com/office/drawing/2017/decorative" val="1"/>
              </a:ext>
            </a:extLst>
          </p:cNvPr>
          <p:cNvPicPr>
            <a:picLocks noChangeAspect="1"/>
          </p:cNvPicPr>
          <p:nvPr/>
        </p:nvPicPr>
        <p:blipFill>
          <a:blip r:embed="rId3"/>
          <a:srcRect l="45213" t="13151" r="20790" b="11628"/>
          <a:stretch>
            <a:fillRect/>
          </a:stretch>
        </p:blipFill>
        <p:spPr>
          <a:xfrm>
            <a:off x="6769963" y="-69850"/>
            <a:ext cx="5622369" cy="6997700"/>
          </a:xfrm>
          <a:prstGeom prst="rect">
            <a:avLst/>
          </a:prstGeom>
        </p:spPr>
      </p:pic>
    </p:spTree>
    <p:extLst>
      <p:ext uri="{BB962C8B-B14F-4D97-AF65-F5344CB8AC3E}">
        <p14:creationId xmlns:p14="http://schemas.microsoft.com/office/powerpoint/2010/main" val="18466802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045B5043-242C-ADD4-8DD9-2ED89CA1B0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F6DED1-0CD6-6DDC-85DE-1CD7A03F72AD}"/>
              </a:ext>
            </a:extLst>
          </p:cNvPr>
          <p:cNvSpPr>
            <a:spLocks noGrp="1"/>
          </p:cNvSpPr>
          <p:nvPr>
            <p:ph type="title"/>
          </p:nvPr>
        </p:nvSpPr>
        <p:spPr>
          <a:xfrm>
            <a:off x="698500" y="406400"/>
            <a:ext cx="8626077" cy="2406451"/>
          </a:xfrm>
        </p:spPr>
        <p:txBody>
          <a:bodyPr>
            <a:normAutofit fontScale="90000"/>
          </a:bodyPr>
          <a:lstStyle/>
          <a:p>
            <a:r>
              <a:rPr lang="fi-FI" dirty="0">
                <a:solidFill>
                  <a:schemeClr val="bg1"/>
                </a:solidFill>
                <a:hlinkClick r:id="rId3">
                  <a:extLst>
                    <a:ext uri="{A12FA001-AC4F-418D-AE19-62706E023703}">
                      <ahyp:hlinkClr xmlns:ahyp="http://schemas.microsoft.com/office/drawing/2018/hyperlinkcolor" val="tx"/>
                    </a:ext>
                  </a:extLst>
                </a:hlinkClick>
              </a:rPr>
              <a:t>Ideapallottelu</a:t>
            </a:r>
            <a:r>
              <a:rPr lang="fi-FI" dirty="0">
                <a:solidFill>
                  <a:schemeClr val="bg1"/>
                </a:solidFill>
              </a:rPr>
              <a:t> heteronormatiivisuudesta</a:t>
            </a:r>
            <a:br>
              <a:rPr lang="fi-FI" dirty="0">
                <a:solidFill>
                  <a:schemeClr val="bg1"/>
                </a:solidFill>
              </a:rPr>
            </a:br>
            <a:br>
              <a:rPr lang="fi-FI" b="0" dirty="0">
                <a:solidFill>
                  <a:schemeClr val="bg1"/>
                </a:solidFill>
              </a:rPr>
            </a:br>
            <a:endParaRPr lang="en-FI" b="0" dirty="0">
              <a:solidFill>
                <a:schemeClr val="bg1"/>
              </a:solidFill>
            </a:endParaRPr>
          </a:p>
        </p:txBody>
      </p:sp>
      <p:pic>
        <p:nvPicPr>
          <p:cNvPr id="3" name="Picture 2">
            <a:extLst>
              <a:ext uri="{FF2B5EF4-FFF2-40B4-BE49-F238E27FC236}">
                <a16:creationId xmlns:a16="http://schemas.microsoft.com/office/drawing/2014/main" id="{34651F23-0B75-D8A6-432E-979443A5647E}"/>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rot="4768600">
            <a:off x="11039943" y="6302277"/>
            <a:ext cx="420706" cy="430267"/>
          </a:xfrm>
          <a:prstGeom prst="rect">
            <a:avLst/>
          </a:prstGeom>
        </p:spPr>
      </p:pic>
      <p:pic>
        <p:nvPicPr>
          <p:cNvPr id="4" name="Picture 3">
            <a:extLst>
              <a:ext uri="{FF2B5EF4-FFF2-40B4-BE49-F238E27FC236}">
                <a16:creationId xmlns:a16="http://schemas.microsoft.com/office/drawing/2014/main" id="{5EE560F0-3682-EB98-89BB-F36D3236523E}"/>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0394626" y="5631623"/>
            <a:ext cx="421815" cy="443447"/>
          </a:xfrm>
          <a:prstGeom prst="rect">
            <a:avLst/>
          </a:prstGeom>
        </p:spPr>
      </p:pic>
      <p:pic>
        <p:nvPicPr>
          <p:cNvPr id="5" name="Picture 4">
            <a:extLst>
              <a:ext uri="{FF2B5EF4-FFF2-40B4-BE49-F238E27FC236}">
                <a16:creationId xmlns:a16="http://schemas.microsoft.com/office/drawing/2014/main" id="{70FD0523-3CAD-338A-62A4-24156FE0C100}"/>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rot="8409623">
            <a:off x="11561516" y="5643595"/>
            <a:ext cx="1660633" cy="467053"/>
          </a:xfrm>
          <a:prstGeom prst="rect">
            <a:avLst/>
          </a:prstGeom>
        </p:spPr>
      </p:pic>
      <p:pic>
        <p:nvPicPr>
          <p:cNvPr id="6" name="Picture 5">
            <a:extLst>
              <a:ext uri="{FF2B5EF4-FFF2-40B4-BE49-F238E27FC236}">
                <a16:creationId xmlns:a16="http://schemas.microsoft.com/office/drawing/2014/main" id="{0085B943-1AF3-2BD8-63B3-CFCA62B7099A}"/>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11981050" y="6345609"/>
            <a:ext cx="594148" cy="565399"/>
          </a:xfrm>
          <a:prstGeom prst="rect">
            <a:avLst/>
          </a:prstGeom>
        </p:spPr>
      </p:pic>
      <p:pic>
        <p:nvPicPr>
          <p:cNvPr id="7" name="Picture 6">
            <a:extLst>
              <a:ext uri="{FF2B5EF4-FFF2-40B4-BE49-F238E27FC236}">
                <a16:creationId xmlns:a16="http://schemas.microsoft.com/office/drawing/2014/main" id="{CDA61B12-708C-F1F2-AC18-6A3948CAC60B}"/>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9650207" y="6075070"/>
            <a:ext cx="428131" cy="499486"/>
          </a:xfrm>
          <a:prstGeom prst="rect">
            <a:avLst/>
          </a:prstGeom>
        </p:spPr>
      </p:pic>
      <p:pic>
        <p:nvPicPr>
          <p:cNvPr id="8" name="Picture 7">
            <a:extLst>
              <a:ext uri="{FF2B5EF4-FFF2-40B4-BE49-F238E27FC236}">
                <a16:creationId xmlns:a16="http://schemas.microsoft.com/office/drawing/2014/main" id="{56854659-8101-F046-37CB-10CD4A0AB98B}"/>
              </a:ext>
              <a:ext uri="{C183D7F6-B498-43B3-948B-1728B52AA6E4}">
                <adec:decorative xmlns:adec="http://schemas.microsoft.com/office/drawing/2017/decorative" val="1"/>
              </a:ext>
            </a:extLst>
          </p:cNvPr>
          <p:cNvPicPr>
            <a:picLocks noChangeAspect="1"/>
          </p:cNvPicPr>
          <p:nvPr/>
        </p:nvPicPr>
        <p:blipFill>
          <a:blip r:embed="rId9"/>
          <a:stretch>
            <a:fillRect/>
          </a:stretch>
        </p:blipFill>
        <p:spPr>
          <a:xfrm rot="13825915">
            <a:off x="10333959" y="6339274"/>
            <a:ext cx="576510" cy="855757"/>
          </a:xfrm>
          <a:prstGeom prst="rect">
            <a:avLst/>
          </a:prstGeom>
        </p:spPr>
      </p:pic>
      <p:pic>
        <p:nvPicPr>
          <p:cNvPr id="11" name="Picture 10">
            <a:extLst>
              <a:ext uri="{FF2B5EF4-FFF2-40B4-BE49-F238E27FC236}">
                <a16:creationId xmlns:a16="http://schemas.microsoft.com/office/drawing/2014/main" id="{52ABD450-F8F8-57C9-B721-33B94FB21950}"/>
              </a:ext>
              <a:ext uri="{C183D7F6-B498-43B3-948B-1728B52AA6E4}">
                <adec:decorative xmlns:adec="http://schemas.microsoft.com/office/drawing/2017/decorative" val="1"/>
              </a:ext>
            </a:extLst>
          </p:cNvPr>
          <p:cNvPicPr>
            <a:picLocks noChangeAspect="1"/>
          </p:cNvPicPr>
          <p:nvPr/>
        </p:nvPicPr>
        <p:blipFill>
          <a:blip r:embed="rId9"/>
          <a:stretch>
            <a:fillRect/>
          </a:stretch>
        </p:blipFill>
        <p:spPr>
          <a:xfrm rot="21108926">
            <a:off x="11814867" y="4601419"/>
            <a:ext cx="576510" cy="855757"/>
          </a:xfrm>
          <a:prstGeom prst="rect">
            <a:avLst/>
          </a:prstGeom>
        </p:spPr>
      </p:pic>
      <p:pic>
        <p:nvPicPr>
          <p:cNvPr id="12" name="Picture 11">
            <a:extLst>
              <a:ext uri="{FF2B5EF4-FFF2-40B4-BE49-F238E27FC236}">
                <a16:creationId xmlns:a16="http://schemas.microsoft.com/office/drawing/2014/main" id="{42FA709A-FEA4-0316-99CE-9527BCD10F2B}"/>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rot="4556673">
            <a:off x="11288888" y="5347734"/>
            <a:ext cx="594148" cy="565399"/>
          </a:xfrm>
          <a:prstGeom prst="rect">
            <a:avLst/>
          </a:prstGeom>
        </p:spPr>
      </p:pic>
      <p:pic>
        <p:nvPicPr>
          <p:cNvPr id="13" name="Picture 12">
            <a:extLst>
              <a:ext uri="{FF2B5EF4-FFF2-40B4-BE49-F238E27FC236}">
                <a16:creationId xmlns:a16="http://schemas.microsoft.com/office/drawing/2014/main" id="{956F8B6C-C8C7-CE3B-BB6E-2A91C01293DB}"/>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rot="4768600">
            <a:off x="10980272" y="4568058"/>
            <a:ext cx="420706" cy="430267"/>
          </a:xfrm>
          <a:prstGeom prst="rect">
            <a:avLst/>
          </a:prstGeom>
        </p:spPr>
      </p:pic>
      <p:pic>
        <p:nvPicPr>
          <p:cNvPr id="14" name="Picture 13">
            <a:extLst>
              <a:ext uri="{FF2B5EF4-FFF2-40B4-BE49-F238E27FC236}">
                <a16:creationId xmlns:a16="http://schemas.microsoft.com/office/drawing/2014/main" id="{4128E574-7A2B-BF88-545E-B26AEAB683FF}"/>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rot="6937947">
            <a:off x="9081403" y="6689284"/>
            <a:ext cx="421815" cy="443447"/>
          </a:xfrm>
          <a:prstGeom prst="rect">
            <a:avLst/>
          </a:prstGeom>
        </p:spPr>
      </p:pic>
      <p:sp>
        <p:nvSpPr>
          <p:cNvPr id="16" name="Tekstiruutu 15">
            <a:extLst>
              <a:ext uri="{FF2B5EF4-FFF2-40B4-BE49-F238E27FC236}">
                <a16:creationId xmlns:a16="http://schemas.microsoft.com/office/drawing/2014/main" id="{347E8A49-40A4-F5D9-F638-6C357389AA35}"/>
              </a:ext>
            </a:extLst>
          </p:cNvPr>
          <p:cNvSpPr txBox="1"/>
          <p:nvPr/>
        </p:nvSpPr>
        <p:spPr>
          <a:xfrm>
            <a:off x="675822" y="2059016"/>
            <a:ext cx="9188450" cy="3785652"/>
          </a:xfrm>
          <a:prstGeom prst="rect">
            <a:avLst/>
          </a:prstGeom>
          <a:noFill/>
        </p:spPr>
        <p:txBody>
          <a:bodyPr wrap="square">
            <a:spAutoFit/>
          </a:bodyPr>
          <a:lstStyle/>
          <a:p>
            <a:r>
              <a:rPr lang="fi-FI" sz="2000" dirty="0">
                <a:solidFill>
                  <a:schemeClr val="bg1"/>
                </a:solidFill>
                <a:latin typeface="Poppins" panose="00000500000000000000" pitchFamily="2" charset="0"/>
                <a:cs typeface="Poppins" panose="00000500000000000000" pitchFamily="2" charset="0"/>
              </a:rPr>
              <a:t>Muodostetaan piiri tai monta piiriä, jos opiskelijoita on paljon.</a:t>
            </a:r>
          </a:p>
          <a:p>
            <a:endParaRPr lang="fi-FI" sz="2000" dirty="0">
              <a:solidFill>
                <a:schemeClr val="bg1"/>
              </a:solidFill>
              <a:latin typeface="Poppins" panose="00000500000000000000" pitchFamily="2" charset="0"/>
              <a:cs typeface="Poppins" panose="00000500000000000000" pitchFamily="2" charset="0"/>
            </a:endParaRPr>
          </a:p>
          <a:p>
            <a:r>
              <a:rPr lang="fi-FI" sz="2000" dirty="0">
                <a:solidFill>
                  <a:schemeClr val="bg1"/>
                </a:solidFill>
                <a:latin typeface="Poppins" panose="00000500000000000000" pitchFamily="2" charset="0"/>
                <a:cs typeface="Poppins" panose="00000500000000000000" pitchFamily="2" charset="0"/>
              </a:rPr>
              <a:t>Opettajalla on pehmeä pallo/palloja (tai muu turvallinen heitettävä esine).</a:t>
            </a:r>
          </a:p>
          <a:p>
            <a:endParaRPr lang="fi-FI" sz="2000" dirty="0">
              <a:solidFill>
                <a:schemeClr val="bg1"/>
              </a:solidFill>
              <a:latin typeface="Poppins" panose="00000500000000000000" pitchFamily="2" charset="0"/>
              <a:cs typeface="Poppins" panose="00000500000000000000" pitchFamily="2" charset="0"/>
            </a:endParaRPr>
          </a:p>
          <a:p>
            <a:r>
              <a:rPr lang="fi-FI" sz="2000" dirty="0">
                <a:solidFill>
                  <a:schemeClr val="bg1"/>
                </a:solidFill>
                <a:latin typeface="Poppins" panose="00000500000000000000" pitchFamily="2" charset="0"/>
                <a:cs typeface="Poppins" panose="00000500000000000000" pitchFamily="2" charset="0"/>
              </a:rPr>
              <a:t>Opettaja aloittaa ja sanoo ääneen yhden esimerkin siitä, missä heteronormatiivisia oletuksia voi näkyä arjessa.</a:t>
            </a:r>
            <a:br>
              <a:rPr lang="fi-FI" sz="2000" dirty="0">
                <a:solidFill>
                  <a:schemeClr val="bg1"/>
                </a:solidFill>
                <a:latin typeface="Poppins" panose="00000500000000000000" pitchFamily="2" charset="0"/>
                <a:cs typeface="Poppins" panose="00000500000000000000" pitchFamily="2" charset="0"/>
              </a:rPr>
            </a:br>
            <a:r>
              <a:rPr lang="fi-FI" sz="2000" dirty="0">
                <a:solidFill>
                  <a:schemeClr val="bg1"/>
                </a:solidFill>
                <a:latin typeface="Poppins" panose="00000500000000000000" pitchFamily="2" charset="0"/>
                <a:cs typeface="Poppins" panose="00000500000000000000" pitchFamily="2" charset="0"/>
              </a:rPr>
              <a:t>Esim.: “Kun joku olettaa automaattisesti, että kaikilla on vastakkaista sukupuolta oleva kumppani.”</a:t>
            </a:r>
          </a:p>
          <a:p>
            <a:endParaRPr lang="fi-FI" sz="2000" dirty="0">
              <a:solidFill>
                <a:schemeClr val="bg1"/>
              </a:solidFill>
              <a:latin typeface="Poppins" panose="00000500000000000000" pitchFamily="2" charset="0"/>
              <a:cs typeface="Poppins" panose="00000500000000000000" pitchFamily="2" charset="0"/>
            </a:endParaRPr>
          </a:p>
          <a:p>
            <a:r>
              <a:rPr lang="fi-FI" sz="2000" dirty="0">
                <a:solidFill>
                  <a:schemeClr val="bg1"/>
                </a:solidFill>
                <a:latin typeface="Poppins" panose="00000500000000000000" pitchFamily="2" charset="0"/>
                <a:cs typeface="Poppins" panose="00000500000000000000" pitchFamily="2" charset="0"/>
              </a:rPr>
              <a:t>Opettaja heittää pallon seuraavalle. Pallon saanut opiskelija kertoo yhden tilanteen tai esimerkin, jossa tällaisia oletuksia voi näkyä.</a:t>
            </a:r>
          </a:p>
        </p:txBody>
      </p:sp>
    </p:spTree>
    <p:extLst>
      <p:ext uri="{BB962C8B-B14F-4D97-AF65-F5344CB8AC3E}">
        <p14:creationId xmlns:p14="http://schemas.microsoft.com/office/powerpoint/2010/main" val="31028981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9C33CE25-9AFA-212A-0FDD-DAE9FB4A45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40EC01-6C8A-4AAB-9588-BE69C3E3C52B}"/>
              </a:ext>
            </a:extLst>
          </p:cNvPr>
          <p:cNvSpPr>
            <a:spLocks noGrp="1"/>
          </p:cNvSpPr>
          <p:nvPr>
            <p:ph type="title"/>
          </p:nvPr>
        </p:nvSpPr>
        <p:spPr>
          <a:xfrm>
            <a:off x="571500" y="723900"/>
            <a:ext cx="8626077" cy="2406451"/>
          </a:xfrm>
        </p:spPr>
        <p:txBody>
          <a:bodyPr>
            <a:normAutofit fontScale="90000"/>
          </a:bodyPr>
          <a:lstStyle/>
          <a:p>
            <a:r>
              <a:rPr lang="fi-FI" dirty="0">
                <a:solidFill>
                  <a:schemeClr val="bg1"/>
                </a:solidFill>
              </a:rPr>
              <a:t>Esimerkkejä heteronormatiivisuudesta</a:t>
            </a:r>
            <a:br>
              <a:rPr lang="fi-FI" dirty="0">
                <a:solidFill>
                  <a:schemeClr val="bg1"/>
                </a:solidFill>
              </a:rPr>
            </a:br>
            <a:br>
              <a:rPr lang="fi-FI" b="0" dirty="0">
                <a:solidFill>
                  <a:schemeClr val="bg1"/>
                </a:solidFill>
              </a:rPr>
            </a:br>
            <a:endParaRPr lang="en-FI" b="0" dirty="0">
              <a:solidFill>
                <a:schemeClr val="bg1"/>
              </a:solidFill>
            </a:endParaRPr>
          </a:p>
        </p:txBody>
      </p:sp>
      <p:pic>
        <p:nvPicPr>
          <p:cNvPr id="3" name="Picture 2">
            <a:extLst>
              <a:ext uri="{FF2B5EF4-FFF2-40B4-BE49-F238E27FC236}">
                <a16:creationId xmlns:a16="http://schemas.microsoft.com/office/drawing/2014/main" id="{2DC34BF6-118B-C4A2-C538-FA353C452CE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rot="4768600">
            <a:off x="11039943" y="6302277"/>
            <a:ext cx="420706" cy="430267"/>
          </a:xfrm>
          <a:prstGeom prst="rect">
            <a:avLst/>
          </a:prstGeom>
        </p:spPr>
      </p:pic>
      <p:pic>
        <p:nvPicPr>
          <p:cNvPr id="4" name="Picture 3">
            <a:extLst>
              <a:ext uri="{FF2B5EF4-FFF2-40B4-BE49-F238E27FC236}">
                <a16:creationId xmlns:a16="http://schemas.microsoft.com/office/drawing/2014/main" id="{E6B7F14D-A751-E09E-E169-B0BEA247DE66}"/>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0394626" y="5631623"/>
            <a:ext cx="421815" cy="443447"/>
          </a:xfrm>
          <a:prstGeom prst="rect">
            <a:avLst/>
          </a:prstGeom>
        </p:spPr>
      </p:pic>
      <p:pic>
        <p:nvPicPr>
          <p:cNvPr id="5" name="Picture 4">
            <a:extLst>
              <a:ext uri="{FF2B5EF4-FFF2-40B4-BE49-F238E27FC236}">
                <a16:creationId xmlns:a16="http://schemas.microsoft.com/office/drawing/2014/main" id="{895D78A6-826E-BCE3-E41E-40D98C2B3A50}"/>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rot="8409623">
            <a:off x="11561516" y="5643595"/>
            <a:ext cx="1660633" cy="467053"/>
          </a:xfrm>
          <a:prstGeom prst="rect">
            <a:avLst/>
          </a:prstGeom>
        </p:spPr>
      </p:pic>
      <p:pic>
        <p:nvPicPr>
          <p:cNvPr id="6" name="Picture 5">
            <a:extLst>
              <a:ext uri="{FF2B5EF4-FFF2-40B4-BE49-F238E27FC236}">
                <a16:creationId xmlns:a16="http://schemas.microsoft.com/office/drawing/2014/main" id="{8A5BB52C-8080-F4FD-197D-DE834C2FB012}"/>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1981050" y="6345609"/>
            <a:ext cx="594148" cy="565399"/>
          </a:xfrm>
          <a:prstGeom prst="rect">
            <a:avLst/>
          </a:prstGeom>
        </p:spPr>
      </p:pic>
      <p:pic>
        <p:nvPicPr>
          <p:cNvPr id="7" name="Picture 6">
            <a:extLst>
              <a:ext uri="{FF2B5EF4-FFF2-40B4-BE49-F238E27FC236}">
                <a16:creationId xmlns:a16="http://schemas.microsoft.com/office/drawing/2014/main" id="{69DB4668-0276-7CC8-C7BF-FE3619C166E8}"/>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9650207" y="6075070"/>
            <a:ext cx="428131" cy="499486"/>
          </a:xfrm>
          <a:prstGeom prst="rect">
            <a:avLst/>
          </a:prstGeom>
        </p:spPr>
      </p:pic>
      <p:pic>
        <p:nvPicPr>
          <p:cNvPr id="8" name="Picture 7">
            <a:extLst>
              <a:ext uri="{FF2B5EF4-FFF2-40B4-BE49-F238E27FC236}">
                <a16:creationId xmlns:a16="http://schemas.microsoft.com/office/drawing/2014/main" id="{2BF12E31-B3C0-0195-0C67-55597E83A11B}"/>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rot="13825915">
            <a:off x="10333959" y="6339274"/>
            <a:ext cx="576510" cy="855757"/>
          </a:xfrm>
          <a:prstGeom prst="rect">
            <a:avLst/>
          </a:prstGeom>
        </p:spPr>
      </p:pic>
      <p:pic>
        <p:nvPicPr>
          <p:cNvPr id="11" name="Picture 10">
            <a:extLst>
              <a:ext uri="{FF2B5EF4-FFF2-40B4-BE49-F238E27FC236}">
                <a16:creationId xmlns:a16="http://schemas.microsoft.com/office/drawing/2014/main" id="{1532A6F4-6636-BC4A-5482-F28FA1419387}"/>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rot="21108926">
            <a:off x="11814867" y="4601419"/>
            <a:ext cx="576510" cy="855757"/>
          </a:xfrm>
          <a:prstGeom prst="rect">
            <a:avLst/>
          </a:prstGeom>
        </p:spPr>
      </p:pic>
      <p:pic>
        <p:nvPicPr>
          <p:cNvPr id="12" name="Picture 11">
            <a:extLst>
              <a:ext uri="{FF2B5EF4-FFF2-40B4-BE49-F238E27FC236}">
                <a16:creationId xmlns:a16="http://schemas.microsoft.com/office/drawing/2014/main" id="{4FB01885-29A8-0912-C1ED-DE4F3928F8CC}"/>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rot="4556673">
            <a:off x="11288888" y="5347734"/>
            <a:ext cx="594148" cy="565399"/>
          </a:xfrm>
          <a:prstGeom prst="rect">
            <a:avLst/>
          </a:prstGeom>
        </p:spPr>
      </p:pic>
      <p:pic>
        <p:nvPicPr>
          <p:cNvPr id="13" name="Picture 12">
            <a:extLst>
              <a:ext uri="{FF2B5EF4-FFF2-40B4-BE49-F238E27FC236}">
                <a16:creationId xmlns:a16="http://schemas.microsoft.com/office/drawing/2014/main" id="{02C8AA84-18B4-7402-C144-A22701CAB271}"/>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rot="4768600">
            <a:off x="10980272" y="4568058"/>
            <a:ext cx="420706" cy="430267"/>
          </a:xfrm>
          <a:prstGeom prst="rect">
            <a:avLst/>
          </a:prstGeom>
        </p:spPr>
      </p:pic>
      <p:pic>
        <p:nvPicPr>
          <p:cNvPr id="14" name="Picture 13">
            <a:extLst>
              <a:ext uri="{FF2B5EF4-FFF2-40B4-BE49-F238E27FC236}">
                <a16:creationId xmlns:a16="http://schemas.microsoft.com/office/drawing/2014/main" id="{0B3A27AC-F24C-32AD-BF59-296A94332D59}"/>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rot="6937947">
            <a:off x="9081403" y="6689284"/>
            <a:ext cx="421815" cy="443447"/>
          </a:xfrm>
          <a:prstGeom prst="rect">
            <a:avLst/>
          </a:prstGeom>
        </p:spPr>
      </p:pic>
      <p:sp>
        <p:nvSpPr>
          <p:cNvPr id="10" name="Tekstiruutu 9">
            <a:extLst>
              <a:ext uri="{FF2B5EF4-FFF2-40B4-BE49-F238E27FC236}">
                <a16:creationId xmlns:a16="http://schemas.microsoft.com/office/drawing/2014/main" id="{B722FDA9-DEA0-01EE-C9E5-CB98265532A4}"/>
              </a:ext>
            </a:extLst>
          </p:cNvPr>
          <p:cNvSpPr txBox="1"/>
          <p:nvPr/>
        </p:nvSpPr>
        <p:spPr>
          <a:xfrm>
            <a:off x="571499" y="2631639"/>
            <a:ext cx="9699227" cy="3693319"/>
          </a:xfrm>
          <a:prstGeom prst="rect">
            <a:avLst/>
          </a:prstGeom>
          <a:noFill/>
        </p:spPr>
        <p:txBody>
          <a:bodyPr wrap="square">
            <a:spAutoFit/>
          </a:bodyPr>
          <a:lstStyle/>
          <a:p>
            <a:pPr marL="457200" indent="-457200">
              <a:buFont typeface="Arial" panose="020B0604020202020204" pitchFamily="34" charset="0"/>
              <a:buChar char="•"/>
            </a:pPr>
            <a:r>
              <a:rPr lang="fi-FI" b="0" dirty="0">
                <a:solidFill>
                  <a:schemeClr val="bg1"/>
                </a:solidFill>
                <a:latin typeface="Poppins" panose="00000500000000000000" pitchFamily="2" charset="0"/>
                <a:cs typeface="Poppins" panose="00000500000000000000" pitchFamily="2" charset="0"/>
              </a:rPr>
              <a:t>Kysytään automaattisesti: “Onko </a:t>
            </a:r>
            <a:r>
              <a:rPr lang="fi-FI" b="0" dirty="0" err="1">
                <a:solidFill>
                  <a:schemeClr val="bg1"/>
                </a:solidFill>
                <a:latin typeface="Poppins" panose="00000500000000000000" pitchFamily="2" charset="0"/>
                <a:cs typeface="Poppins" panose="00000500000000000000" pitchFamily="2" charset="0"/>
              </a:rPr>
              <a:t>sulla</a:t>
            </a:r>
            <a:r>
              <a:rPr lang="fi-FI" b="0" dirty="0">
                <a:solidFill>
                  <a:schemeClr val="bg1"/>
                </a:solidFill>
                <a:latin typeface="Poppins" panose="00000500000000000000" pitchFamily="2" charset="0"/>
                <a:cs typeface="Poppins" panose="00000500000000000000" pitchFamily="2" charset="0"/>
              </a:rPr>
              <a:t> poikaystävää/tyttöystävää?”</a:t>
            </a:r>
            <a:br>
              <a:rPr lang="fi-FI" b="0" dirty="0">
                <a:solidFill>
                  <a:schemeClr val="bg1"/>
                </a:solidFill>
                <a:latin typeface="Poppins" panose="00000500000000000000" pitchFamily="2" charset="0"/>
                <a:cs typeface="Poppins" panose="00000500000000000000" pitchFamily="2" charset="0"/>
              </a:rPr>
            </a:br>
            <a:endParaRPr lang="fi-FI" b="0" dirty="0">
              <a:solidFill>
                <a:schemeClr val="bg1"/>
              </a:solidFill>
              <a:latin typeface="Poppins" panose="00000500000000000000" pitchFamily="2" charset="0"/>
              <a:cs typeface="Poppins" panose="00000500000000000000" pitchFamily="2" charset="0"/>
            </a:endParaRPr>
          </a:p>
          <a:p>
            <a:pPr marL="457200" indent="-457200">
              <a:buFont typeface="Arial" panose="020B0604020202020204" pitchFamily="34" charset="0"/>
              <a:buChar char="•"/>
            </a:pPr>
            <a:r>
              <a:rPr lang="fi-FI" b="0" dirty="0">
                <a:solidFill>
                  <a:schemeClr val="bg1"/>
                </a:solidFill>
                <a:latin typeface="Poppins" panose="00000500000000000000" pitchFamily="2" charset="0"/>
                <a:cs typeface="Poppins" panose="00000500000000000000" pitchFamily="2" charset="0"/>
              </a:rPr>
              <a:t>Musiikkivideoissa tai lyhytvideoissa näkyy yksi “normi”: tyttö + poika -asetelma.</a:t>
            </a:r>
            <a:br>
              <a:rPr lang="fi-FI" b="0" dirty="0">
                <a:solidFill>
                  <a:schemeClr val="bg1"/>
                </a:solidFill>
                <a:latin typeface="Poppins" panose="00000500000000000000" pitchFamily="2" charset="0"/>
                <a:cs typeface="Poppins" panose="00000500000000000000" pitchFamily="2" charset="0"/>
              </a:rPr>
            </a:br>
            <a:endParaRPr lang="fi-FI" b="0" dirty="0">
              <a:solidFill>
                <a:schemeClr val="bg1"/>
              </a:solidFill>
              <a:latin typeface="Poppins" panose="00000500000000000000" pitchFamily="2" charset="0"/>
              <a:cs typeface="Poppins" panose="00000500000000000000" pitchFamily="2" charset="0"/>
            </a:endParaRPr>
          </a:p>
          <a:p>
            <a:pPr marL="457200" indent="-457200">
              <a:buFont typeface="Arial" panose="020B0604020202020204" pitchFamily="34" charset="0"/>
              <a:buChar char="•"/>
            </a:pPr>
            <a:r>
              <a:rPr lang="fi-FI" b="0" dirty="0">
                <a:solidFill>
                  <a:schemeClr val="bg1"/>
                </a:solidFill>
                <a:latin typeface="Poppins" panose="00000500000000000000" pitchFamily="2" charset="0"/>
                <a:cs typeface="Poppins" panose="00000500000000000000" pitchFamily="2" charset="0"/>
              </a:rPr>
              <a:t>Lomakkeissa kysytään vanhemmista vain “äiti” ja “isä”, eikä muita vaihtoehtoja näy.</a:t>
            </a:r>
            <a:br>
              <a:rPr lang="fi-FI" b="0" dirty="0">
                <a:solidFill>
                  <a:schemeClr val="bg1"/>
                </a:solidFill>
                <a:latin typeface="Poppins" panose="00000500000000000000" pitchFamily="2" charset="0"/>
                <a:cs typeface="Poppins" panose="00000500000000000000" pitchFamily="2" charset="0"/>
              </a:rPr>
            </a:br>
            <a:endParaRPr lang="fi-FI" b="0" dirty="0">
              <a:solidFill>
                <a:schemeClr val="bg1"/>
              </a:solidFill>
              <a:latin typeface="Poppins" panose="00000500000000000000" pitchFamily="2" charset="0"/>
              <a:cs typeface="Poppins" panose="00000500000000000000" pitchFamily="2" charset="0"/>
            </a:endParaRPr>
          </a:p>
          <a:p>
            <a:pPr marL="457200" indent="-457200">
              <a:buFont typeface="Arial" panose="020B0604020202020204" pitchFamily="34" charset="0"/>
              <a:buChar char="•"/>
            </a:pPr>
            <a:r>
              <a:rPr lang="fi-FI" b="0" dirty="0">
                <a:solidFill>
                  <a:schemeClr val="bg1"/>
                </a:solidFill>
                <a:latin typeface="Poppins" panose="00000500000000000000" pitchFamily="2" charset="0"/>
                <a:cs typeface="Poppins" panose="00000500000000000000" pitchFamily="2" charset="0"/>
              </a:rPr>
              <a:t>Sanotaan “pojat tekee näin, tytöt tekee noin” (vaikka kyse ei ole sukupuolesta vaan tavasta toimia).</a:t>
            </a:r>
            <a:br>
              <a:rPr lang="fi-FI" b="0" dirty="0">
                <a:solidFill>
                  <a:schemeClr val="bg1"/>
                </a:solidFill>
                <a:latin typeface="Poppins" panose="00000500000000000000" pitchFamily="2" charset="0"/>
                <a:cs typeface="Poppins" panose="00000500000000000000" pitchFamily="2" charset="0"/>
              </a:rPr>
            </a:br>
            <a:endParaRPr lang="fi-FI" b="0" dirty="0">
              <a:solidFill>
                <a:schemeClr val="bg1"/>
              </a:solidFill>
              <a:latin typeface="Poppins" panose="00000500000000000000" pitchFamily="2" charset="0"/>
              <a:cs typeface="Poppins" panose="00000500000000000000" pitchFamily="2" charset="0"/>
            </a:endParaRPr>
          </a:p>
          <a:p>
            <a:pPr marL="457200" indent="-457200">
              <a:buFont typeface="Arial" panose="020B0604020202020204" pitchFamily="34" charset="0"/>
              <a:buChar char="•"/>
            </a:pPr>
            <a:r>
              <a:rPr lang="fi-FI" b="0" dirty="0">
                <a:solidFill>
                  <a:schemeClr val="bg1"/>
                </a:solidFill>
                <a:latin typeface="Poppins" panose="00000500000000000000" pitchFamily="2" charset="0"/>
                <a:cs typeface="Poppins" panose="00000500000000000000" pitchFamily="2" charset="0"/>
              </a:rPr>
              <a:t>Oletetaan, että tulevaisuuden parisuhde näyttää tietyltä ja siihen kuuluu tietyt roolit.</a:t>
            </a:r>
            <a:br>
              <a:rPr lang="fi-FI" b="0" dirty="0">
                <a:solidFill>
                  <a:schemeClr val="bg1"/>
                </a:solidFill>
                <a:latin typeface="Poppins" panose="00000500000000000000" pitchFamily="2" charset="0"/>
                <a:cs typeface="Poppins" panose="00000500000000000000" pitchFamily="2" charset="0"/>
              </a:rPr>
            </a:br>
            <a:endParaRPr lang="fi-FI" dirty="0">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15029444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8F8319E-DCFF-1051-FD84-5D2296779306}"/>
            </a:ext>
          </a:extLst>
        </p:cNvPr>
        <p:cNvGrpSpPr/>
        <p:nvPr/>
      </p:nvGrpSpPr>
      <p:grpSpPr>
        <a:xfrm>
          <a:off x="0" y="0"/>
          <a:ext cx="0" cy="0"/>
          <a:chOff x="0" y="0"/>
          <a:chExt cx="0" cy="0"/>
        </a:xfrm>
      </p:grpSpPr>
      <p:pic>
        <p:nvPicPr>
          <p:cNvPr id="5" name="Kuva 4" descr="Kaksi naista istuvat sohvalla juhla-asuissa.">
            <a:extLst>
              <a:ext uri="{FF2B5EF4-FFF2-40B4-BE49-F238E27FC236}">
                <a16:creationId xmlns:a16="http://schemas.microsoft.com/office/drawing/2014/main" id="{3F329601-CB70-28DF-AD23-DBE63FE9B01F}"/>
              </a:ext>
            </a:extLst>
          </p:cNvPr>
          <p:cNvPicPr>
            <a:picLocks noChangeAspect="1"/>
          </p:cNvPicPr>
          <p:nvPr/>
        </p:nvPicPr>
        <p:blipFill>
          <a:blip r:embed="rId3"/>
          <a:srcRect l="27559" t="10345" r="27559" b="11628"/>
          <a:stretch>
            <a:fillRect/>
          </a:stretch>
        </p:blipFill>
        <p:spPr>
          <a:xfrm>
            <a:off x="7340416" y="0"/>
            <a:ext cx="7181753" cy="7023100"/>
          </a:xfrm>
          <a:prstGeom prst="rect">
            <a:avLst/>
          </a:prstGeom>
        </p:spPr>
      </p:pic>
      <p:sp>
        <p:nvSpPr>
          <p:cNvPr id="4" name="Triangle 10">
            <a:extLst>
              <a:ext uri="{FF2B5EF4-FFF2-40B4-BE49-F238E27FC236}">
                <a16:creationId xmlns:a16="http://schemas.microsoft.com/office/drawing/2014/main" id="{61DA24CB-BF13-9FAE-8C43-F4C7233E3E2D}"/>
              </a:ext>
              <a:ext uri="{C183D7F6-B498-43B3-948B-1728B52AA6E4}">
                <adec:decorative xmlns:adec="http://schemas.microsoft.com/office/drawing/2017/decorative" val="1"/>
              </a:ext>
            </a:extLst>
          </p:cNvPr>
          <p:cNvSpPr/>
          <p:nvPr/>
        </p:nvSpPr>
        <p:spPr>
          <a:xfrm rot="2894479">
            <a:off x="2634818" y="-2433873"/>
            <a:ext cx="9207914" cy="8780987"/>
          </a:xfrm>
          <a:prstGeom prst="triangle">
            <a:avLst>
              <a:gd name="adj" fmla="val 40582"/>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2" name="Title 1">
            <a:extLst>
              <a:ext uri="{FF2B5EF4-FFF2-40B4-BE49-F238E27FC236}">
                <a16:creationId xmlns:a16="http://schemas.microsoft.com/office/drawing/2014/main" id="{2E11FD70-76F8-2A74-8C93-C001D5461155}"/>
              </a:ext>
            </a:extLst>
          </p:cNvPr>
          <p:cNvSpPr>
            <a:spLocks noGrp="1"/>
          </p:cNvSpPr>
          <p:nvPr>
            <p:ph type="title"/>
          </p:nvPr>
        </p:nvSpPr>
        <p:spPr>
          <a:xfrm>
            <a:off x="336885" y="265458"/>
            <a:ext cx="9244263" cy="1325563"/>
          </a:xfrm>
        </p:spPr>
        <p:txBody>
          <a:bodyPr>
            <a:normAutofit/>
          </a:bodyPr>
          <a:lstStyle/>
          <a:p>
            <a:r>
              <a:rPr lang="fi-FI" dirty="0">
                <a:solidFill>
                  <a:schemeClr val="accent2"/>
                </a:solidFill>
              </a:rPr>
              <a:t>Seksuaalisuus ja media</a:t>
            </a:r>
            <a:endParaRPr lang="en-FI" dirty="0">
              <a:solidFill>
                <a:schemeClr val="accent2"/>
              </a:solidFill>
            </a:endParaRPr>
          </a:p>
        </p:txBody>
      </p:sp>
      <p:sp>
        <p:nvSpPr>
          <p:cNvPr id="3" name="Content Placeholder 2">
            <a:extLst>
              <a:ext uri="{FF2B5EF4-FFF2-40B4-BE49-F238E27FC236}">
                <a16:creationId xmlns:a16="http://schemas.microsoft.com/office/drawing/2014/main" id="{16CD8DE0-5400-ED5F-D7D0-41CCD9D6F70A}"/>
              </a:ext>
            </a:extLst>
          </p:cNvPr>
          <p:cNvSpPr>
            <a:spLocks noGrp="1"/>
          </p:cNvSpPr>
          <p:nvPr>
            <p:ph idx="1"/>
          </p:nvPr>
        </p:nvSpPr>
        <p:spPr>
          <a:xfrm>
            <a:off x="336885" y="1509823"/>
            <a:ext cx="7181752" cy="5231219"/>
          </a:xfrm>
        </p:spPr>
        <p:txBody>
          <a:bodyPr>
            <a:normAutofit fontScale="92500" lnSpcReduction="10000"/>
          </a:bodyPr>
          <a:lstStyle/>
          <a:p>
            <a:pPr marL="0" indent="0">
              <a:buNone/>
            </a:pPr>
            <a:r>
              <a:rPr lang="fi-FI" sz="2400" b="1" dirty="0">
                <a:solidFill>
                  <a:schemeClr val="bg1"/>
                </a:solidFill>
              </a:rPr>
              <a:t>Media vaikuttaa suuresti omiin käsityksiimme seksuaalisuudesta</a:t>
            </a:r>
            <a:r>
              <a:rPr lang="fi-FI" sz="2400" dirty="0">
                <a:solidFill>
                  <a:schemeClr val="bg1"/>
                </a:solidFill>
              </a:rPr>
              <a:t>; siitä, mitä pidetään normaalina, hyväksyttävänä ja tavoiteltavana. </a:t>
            </a:r>
          </a:p>
          <a:p>
            <a:pPr marL="0" indent="0">
              <a:buNone/>
            </a:pPr>
            <a:endParaRPr lang="fi-FI" sz="2200" dirty="0">
              <a:solidFill>
                <a:schemeClr val="bg1"/>
              </a:solidFill>
            </a:endParaRPr>
          </a:p>
          <a:p>
            <a:pPr marL="0" indent="0">
              <a:buNone/>
            </a:pPr>
            <a:r>
              <a:rPr lang="fi-FI" sz="2400" dirty="0">
                <a:solidFill>
                  <a:schemeClr val="bg1"/>
                </a:solidFill>
              </a:rPr>
              <a:t>Mediasta löytyy loputtomat määrät seksiin liittyvää tietoa ja seksuaalista materiaalia. Osa tiedosta ja materiaaleista on hyödyllistä, osa harhaanjohtavaa tai suorastaan väärää tietoa.</a:t>
            </a:r>
          </a:p>
          <a:p>
            <a:pPr marL="0" indent="0">
              <a:buNone/>
            </a:pPr>
            <a:endParaRPr lang="fi-FI" sz="2200" dirty="0">
              <a:solidFill>
                <a:schemeClr val="bg1"/>
              </a:solidFill>
            </a:endParaRPr>
          </a:p>
          <a:p>
            <a:pPr marL="0" indent="0">
              <a:buNone/>
            </a:pPr>
            <a:r>
              <a:rPr lang="fi-FI" sz="2400" dirty="0">
                <a:solidFill>
                  <a:schemeClr val="bg1"/>
                </a:solidFill>
              </a:rPr>
              <a:t>Mediassa voi kohdata epärealistisia ulkonäköihanteita ja puutteellisia kuvauksia seksuaalisuudesta. </a:t>
            </a:r>
          </a:p>
          <a:p>
            <a:pPr lvl="1"/>
            <a:r>
              <a:rPr lang="fi-FI" dirty="0">
                <a:solidFill>
                  <a:schemeClr val="bg1"/>
                </a:solidFill>
              </a:rPr>
              <a:t>Kun yksityisihmiset jakavat netissä kokemuksiaan tai tietoa seksistä, he saattavat tehdä epätosia yleistyksiä omiin kokemuksiinsa perusteella</a:t>
            </a:r>
          </a:p>
          <a:p>
            <a:pPr lvl="1"/>
            <a:r>
              <a:rPr lang="fi-FI" dirty="0">
                <a:solidFill>
                  <a:schemeClr val="bg1"/>
                </a:solidFill>
              </a:rPr>
              <a:t>Moni katsoo pornoa uteliaisuudesta tai siksi, että seksistä on vaikea puhua aikuisille. Porno voi herättää kiinnostusta, mutta se ei näytä, millaista seksi oikeasti on. Se on viihdettä, jonka tarkoitus on kiihottaa – ei opettaa.</a:t>
            </a:r>
          </a:p>
          <a:p>
            <a:pPr marL="0" indent="0">
              <a:buNone/>
            </a:pPr>
            <a:endParaRPr lang="fi-FI" dirty="0">
              <a:solidFill>
                <a:schemeClr val="bg1"/>
              </a:solidFill>
            </a:endParaRPr>
          </a:p>
        </p:txBody>
      </p:sp>
    </p:spTree>
    <p:extLst>
      <p:ext uri="{BB962C8B-B14F-4D97-AF65-F5344CB8AC3E}">
        <p14:creationId xmlns:p14="http://schemas.microsoft.com/office/powerpoint/2010/main" val="12680717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FACAA25-9D6E-6D77-4215-47640FF266B1}"/>
            </a:ext>
          </a:extLst>
        </p:cNvPr>
        <p:cNvGrpSpPr/>
        <p:nvPr/>
      </p:nvGrpSpPr>
      <p:grpSpPr>
        <a:xfrm>
          <a:off x="0" y="0"/>
          <a:ext cx="0" cy="0"/>
          <a:chOff x="0" y="0"/>
          <a:chExt cx="0" cy="0"/>
        </a:xfrm>
      </p:grpSpPr>
      <p:pic>
        <p:nvPicPr>
          <p:cNvPr id="5" name="Kuva 4">
            <a:extLst>
              <a:ext uri="{FF2B5EF4-FFF2-40B4-BE49-F238E27FC236}">
                <a16:creationId xmlns:a16="http://schemas.microsoft.com/office/drawing/2014/main" id="{AB014C1E-FFB8-D20A-D7B9-376104C07628}"/>
              </a:ext>
              <a:ext uri="{C183D7F6-B498-43B3-948B-1728B52AA6E4}">
                <adec:decorative xmlns:adec="http://schemas.microsoft.com/office/drawing/2017/decorative" val="1"/>
              </a:ext>
            </a:extLst>
          </p:cNvPr>
          <p:cNvPicPr>
            <a:picLocks noChangeAspect="1"/>
          </p:cNvPicPr>
          <p:nvPr/>
        </p:nvPicPr>
        <p:blipFill>
          <a:blip r:embed="rId3"/>
          <a:srcRect l="15995" r="15995"/>
          <a:stretch/>
        </p:blipFill>
        <p:spPr>
          <a:xfrm>
            <a:off x="8497133" y="157587"/>
            <a:ext cx="3591899" cy="3512550"/>
          </a:xfrm>
          <a:prstGeom prst="rect">
            <a:avLst/>
          </a:prstGeom>
        </p:spPr>
      </p:pic>
      <p:sp>
        <p:nvSpPr>
          <p:cNvPr id="2" name="Title 1">
            <a:extLst>
              <a:ext uri="{FF2B5EF4-FFF2-40B4-BE49-F238E27FC236}">
                <a16:creationId xmlns:a16="http://schemas.microsoft.com/office/drawing/2014/main" id="{7CBC6660-8C24-FE60-F0C1-2F259F201396}"/>
              </a:ext>
            </a:extLst>
          </p:cNvPr>
          <p:cNvSpPr>
            <a:spLocks noGrp="1"/>
          </p:cNvSpPr>
          <p:nvPr>
            <p:ph type="title"/>
          </p:nvPr>
        </p:nvSpPr>
        <p:spPr>
          <a:xfrm>
            <a:off x="488875" y="501405"/>
            <a:ext cx="7520576" cy="2019886"/>
          </a:xfrm>
        </p:spPr>
        <p:txBody>
          <a:bodyPr>
            <a:normAutofit fontScale="90000"/>
          </a:bodyPr>
          <a:lstStyle/>
          <a:p>
            <a:r>
              <a:rPr lang="fi-FI" dirty="0">
                <a:solidFill>
                  <a:schemeClr val="accent2"/>
                </a:solidFill>
              </a:rPr>
              <a:t>Luotettavaa tietoa seksistä ja seksuaalisuudesta löydät esimerkiksi:</a:t>
            </a:r>
          </a:p>
        </p:txBody>
      </p:sp>
      <p:sp>
        <p:nvSpPr>
          <p:cNvPr id="3" name="Content Placeholder 2">
            <a:extLst>
              <a:ext uri="{FF2B5EF4-FFF2-40B4-BE49-F238E27FC236}">
                <a16:creationId xmlns:a16="http://schemas.microsoft.com/office/drawing/2014/main" id="{17D434FF-22A3-93D8-0756-D4692F00DB24}"/>
              </a:ext>
            </a:extLst>
          </p:cNvPr>
          <p:cNvSpPr>
            <a:spLocks noGrp="1"/>
          </p:cNvSpPr>
          <p:nvPr>
            <p:ph idx="1"/>
          </p:nvPr>
        </p:nvSpPr>
        <p:spPr>
          <a:xfrm>
            <a:off x="102968" y="2923954"/>
            <a:ext cx="7181752" cy="4901608"/>
          </a:xfrm>
        </p:spPr>
        <p:txBody>
          <a:bodyPr>
            <a:normAutofit/>
          </a:bodyPr>
          <a:lstStyle/>
          <a:p>
            <a:pPr lvl="1"/>
            <a:r>
              <a:rPr lang="fi-FI" sz="2800" dirty="0">
                <a:solidFill>
                  <a:schemeClr val="bg1"/>
                </a:solidFill>
                <a:hlinkClick r:id="rId4"/>
              </a:rPr>
              <a:t>Nuortennetistä</a:t>
            </a:r>
            <a:endParaRPr lang="fi-FI" sz="2800" dirty="0">
              <a:solidFill>
                <a:schemeClr val="bg1"/>
              </a:solidFill>
            </a:endParaRPr>
          </a:p>
          <a:p>
            <a:pPr lvl="1"/>
            <a:r>
              <a:rPr lang="fi-FI" sz="2800" dirty="0">
                <a:solidFill>
                  <a:schemeClr val="bg1"/>
                </a:solidFill>
                <a:hlinkClick r:id="rId5"/>
              </a:rPr>
              <a:t>Väestöliiton</a:t>
            </a:r>
            <a:r>
              <a:rPr lang="fi-FI" sz="2800" dirty="0">
                <a:solidFill>
                  <a:schemeClr val="bg1"/>
                </a:solidFill>
              </a:rPr>
              <a:t> sivuilta</a:t>
            </a:r>
          </a:p>
          <a:p>
            <a:pPr lvl="1"/>
            <a:r>
              <a:rPr lang="fi-FI" sz="2800" dirty="0" err="1">
                <a:solidFill>
                  <a:schemeClr val="bg1"/>
                </a:solidFill>
                <a:hlinkClick r:id="rId6"/>
              </a:rPr>
              <a:t>Sexpon</a:t>
            </a:r>
            <a:r>
              <a:rPr lang="fi-FI" sz="2800" dirty="0">
                <a:solidFill>
                  <a:schemeClr val="bg1"/>
                </a:solidFill>
              </a:rPr>
              <a:t> sivuilta</a:t>
            </a:r>
          </a:p>
          <a:p>
            <a:pPr lvl="1"/>
            <a:r>
              <a:rPr lang="fi-FI" sz="2800" dirty="0">
                <a:solidFill>
                  <a:schemeClr val="bg1"/>
                </a:solidFill>
              </a:rPr>
              <a:t>A-Klinikkaliiton </a:t>
            </a:r>
            <a:r>
              <a:rPr lang="fi-FI" sz="2800" dirty="0">
                <a:solidFill>
                  <a:schemeClr val="bg1"/>
                </a:solidFill>
                <a:hlinkClick r:id="rId7"/>
              </a:rPr>
              <a:t>Nuortenlinkistä</a:t>
            </a:r>
            <a:endParaRPr lang="fi-FI" sz="2800" dirty="0">
              <a:solidFill>
                <a:schemeClr val="bg1"/>
              </a:solidFill>
            </a:endParaRPr>
          </a:p>
          <a:p>
            <a:pPr lvl="1"/>
            <a:r>
              <a:rPr lang="fi-FI" sz="2800" dirty="0">
                <a:solidFill>
                  <a:schemeClr val="bg1"/>
                </a:solidFill>
                <a:hlinkClick r:id="rId8"/>
              </a:rPr>
              <a:t>Seta ry:n </a:t>
            </a:r>
            <a:r>
              <a:rPr lang="fi-FI" sz="2800" dirty="0">
                <a:solidFill>
                  <a:schemeClr val="bg1"/>
                </a:solidFill>
              </a:rPr>
              <a:t>sivuilta</a:t>
            </a:r>
          </a:p>
          <a:p>
            <a:pPr lvl="1"/>
            <a:r>
              <a:rPr lang="fi-FI" sz="2800" dirty="0" err="1">
                <a:solidFill>
                  <a:schemeClr val="bg1"/>
                </a:solidFill>
                <a:hlinkClick r:id="rId9"/>
              </a:rPr>
              <a:t>Tietoseks</a:t>
            </a:r>
            <a:r>
              <a:rPr lang="fi-FI" sz="2800" dirty="0">
                <a:solidFill>
                  <a:schemeClr val="bg1"/>
                </a:solidFill>
              </a:rPr>
              <a:t> sivuilta</a:t>
            </a:r>
          </a:p>
          <a:p>
            <a:pPr marL="0" indent="0">
              <a:buNone/>
            </a:pPr>
            <a:endParaRPr lang="fi-FI" dirty="0">
              <a:solidFill>
                <a:schemeClr val="bg1"/>
              </a:solidFill>
            </a:endParaRPr>
          </a:p>
        </p:txBody>
      </p:sp>
      <p:pic>
        <p:nvPicPr>
          <p:cNvPr id="7" name="Kuva 6">
            <a:extLst>
              <a:ext uri="{FF2B5EF4-FFF2-40B4-BE49-F238E27FC236}">
                <a16:creationId xmlns:a16="http://schemas.microsoft.com/office/drawing/2014/main" id="{2463B8EA-00E3-7355-64BF-BA78CBF10C0A}"/>
              </a:ext>
              <a:ext uri="{C183D7F6-B498-43B3-948B-1728B52AA6E4}">
                <adec:decorative xmlns:adec="http://schemas.microsoft.com/office/drawing/2017/decorative" val="1"/>
              </a:ext>
            </a:extLst>
          </p:cNvPr>
          <p:cNvPicPr>
            <a:picLocks noChangeAspect="1"/>
          </p:cNvPicPr>
          <p:nvPr/>
        </p:nvPicPr>
        <p:blipFill>
          <a:blip r:embed="rId10"/>
          <a:stretch>
            <a:fillRect/>
          </a:stretch>
        </p:blipFill>
        <p:spPr>
          <a:xfrm>
            <a:off x="6964469" y="2521291"/>
            <a:ext cx="2089965" cy="2296990"/>
          </a:xfrm>
          <a:prstGeom prst="rect">
            <a:avLst/>
          </a:prstGeom>
        </p:spPr>
      </p:pic>
      <p:pic>
        <p:nvPicPr>
          <p:cNvPr id="11" name="Kuva 10">
            <a:extLst>
              <a:ext uri="{FF2B5EF4-FFF2-40B4-BE49-F238E27FC236}">
                <a16:creationId xmlns:a16="http://schemas.microsoft.com/office/drawing/2014/main" id="{D48B4D1B-8250-D2DB-3C2C-5625D64D8D48}"/>
              </a:ext>
              <a:ext uri="{C183D7F6-B498-43B3-948B-1728B52AA6E4}">
                <adec:decorative xmlns:adec="http://schemas.microsoft.com/office/drawing/2017/decorative" val="1"/>
              </a:ext>
            </a:extLst>
          </p:cNvPr>
          <p:cNvPicPr>
            <a:picLocks noChangeAspect="1"/>
          </p:cNvPicPr>
          <p:nvPr/>
        </p:nvPicPr>
        <p:blipFill>
          <a:blip r:embed="rId11"/>
          <a:stretch>
            <a:fillRect/>
          </a:stretch>
        </p:blipFill>
        <p:spPr>
          <a:xfrm>
            <a:off x="8532388" y="4336709"/>
            <a:ext cx="3449742" cy="1941211"/>
          </a:xfrm>
          <a:prstGeom prst="rect">
            <a:avLst/>
          </a:prstGeom>
        </p:spPr>
      </p:pic>
    </p:spTree>
    <p:extLst>
      <p:ext uri="{BB962C8B-B14F-4D97-AF65-F5344CB8AC3E}">
        <p14:creationId xmlns:p14="http://schemas.microsoft.com/office/powerpoint/2010/main" val="4495716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FA65901A-7BD8-825C-80AD-2314A9EA339B}"/>
            </a:ext>
          </a:extLst>
        </p:cNvPr>
        <p:cNvGrpSpPr/>
        <p:nvPr/>
      </p:nvGrpSpPr>
      <p:grpSpPr>
        <a:xfrm>
          <a:off x="0" y="0"/>
          <a:ext cx="0" cy="0"/>
          <a:chOff x="0" y="0"/>
          <a:chExt cx="0" cy="0"/>
        </a:xfrm>
      </p:grpSpPr>
      <p:pic>
        <p:nvPicPr>
          <p:cNvPr id="18" name="Kuva 17">
            <a:extLst>
              <a:ext uri="{FF2B5EF4-FFF2-40B4-BE49-F238E27FC236}">
                <a16:creationId xmlns:a16="http://schemas.microsoft.com/office/drawing/2014/main" id="{A285F951-BD60-207B-3102-D9B102CB5DD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043016" y="-77500"/>
            <a:ext cx="9926435" cy="7013000"/>
          </a:xfrm>
          <a:prstGeom prst="rect">
            <a:avLst/>
          </a:prstGeom>
        </p:spPr>
      </p:pic>
      <p:sp>
        <p:nvSpPr>
          <p:cNvPr id="2" name="Title 1">
            <a:extLst>
              <a:ext uri="{FF2B5EF4-FFF2-40B4-BE49-F238E27FC236}">
                <a16:creationId xmlns:a16="http://schemas.microsoft.com/office/drawing/2014/main" id="{F9AC4AC4-5B5C-79DD-9C53-49F87E0E9657}"/>
              </a:ext>
            </a:extLst>
          </p:cNvPr>
          <p:cNvSpPr>
            <a:spLocks noGrp="1"/>
          </p:cNvSpPr>
          <p:nvPr>
            <p:ph type="title"/>
          </p:nvPr>
        </p:nvSpPr>
        <p:spPr>
          <a:xfrm>
            <a:off x="311467" y="1420470"/>
            <a:ext cx="7655442" cy="4211153"/>
          </a:xfrm>
        </p:spPr>
        <p:txBody>
          <a:bodyPr>
            <a:noAutofit/>
          </a:bodyPr>
          <a:lstStyle/>
          <a:p>
            <a:pPr>
              <a:lnSpc>
                <a:spcPct val="100000"/>
              </a:lnSpc>
            </a:pPr>
            <a:r>
              <a:rPr lang="fi-FI" sz="2000" dirty="0">
                <a:solidFill>
                  <a:schemeClr val="bg1"/>
                </a:solidFill>
              </a:rPr>
              <a:t>Tavoite </a:t>
            </a:r>
            <a:br>
              <a:rPr lang="fi-FI" sz="2000" dirty="0">
                <a:solidFill>
                  <a:schemeClr val="bg1"/>
                </a:solidFill>
              </a:rPr>
            </a:br>
            <a:r>
              <a:rPr lang="fi-FI" sz="2000" b="0" dirty="0">
                <a:solidFill>
                  <a:schemeClr val="bg1"/>
                </a:solidFill>
              </a:rPr>
              <a:t>- Harjoitella</a:t>
            </a:r>
            <a:r>
              <a:rPr lang="fi-FI" sz="1200" b="0" dirty="0">
                <a:solidFill>
                  <a:schemeClr val="bg1"/>
                </a:solidFill>
              </a:rPr>
              <a:t> </a:t>
            </a:r>
            <a:r>
              <a:rPr lang="fi-FI" sz="2000" b="0" dirty="0"/>
              <a:t>medialukutaitoa</a:t>
            </a:r>
            <a:br>
              <a:rPr lang="fi-FI" sz="2000" b="0" dirty="0"/>
            </a:br>
            <a:r>
              <a:rPr lang="fi-FI" sz="2000" b="0" dirty="0"/>
              <a:t>- Oppia tunnistamaan virheellistä tai harhaanjohtavaa tietoa</a:t>
            </a:r>
            <a:br>
              <a:rPr lang="fi-FI" sz="2000" b="0" dirty="0"/>
            </a:br>
            <a:r>
              <a:rPr lang="fi-FI" sz="2000" b="0" dirty="0"/>
              <a:t>- Ymmärtää, miten media voi vaikuttaa käsityksiin ihmissuhteista, kehosta ja seksuaalisuudesta</a:t>
            </a:r>
            <a:br>
              <a:rPr lang="fi-FI" sz="2000" b="0" dirty="0"/>
            </a:br>
            <a:br>
              <a:rPr lang="fi-FI" sz="2000" b="0" dirty="0">
                <a:solidFill>
                  <a:schemeClr val="bg1"/>
                </a:solidFill>
              </a:rPr>
            </a:br>
            <a:r>
              <a:rPr lang="fi-FI" sz="2000" dirty="0">
                <a:solidFill>
                  <a:schemeClr val="bg1"/>
                </a:solidFill>
              </a:rPr>
              <a:t>Toteutus</a:t>
            </a:r>
            <a:br>
              <a:rPr lang="fi-FI" sz="2000" b="0" dirty="0">
                <a:solidFill>
                  <a:schemeClr val="bg1"/>
                </a:solidFill>
              </a:rPr>
            </a:br>
            <a:r>
              <a:rPr lang="fi-FI" sz="2000" b="0" dirty="0"/>
              <a:t>- Opiskelijat jaetaan ryhmiin (artikkeleita on 6 kpl).</a:t>
            </a:r>
            <a:br>
              <a:rPr lang="fi-FI" sz="2000" b="0" dirty="0"/>
            </a:br>
            <a:r>
              <a:rPr lang="fi-FI" sz="2000" b="0" dirty="0"/>
              <a:t>- Jokainen ryhmä analysoi saamansa artikkelin käyttäen apuna seuraavalla dialla olevia kysymyksiä. </a:t>
            </a:r>
            <a:endParaRPr lang="en-FI" sz="2000" b="0" dirty="0"/>
          </a:p>
        </p:txBody>
      </p:sp>
      <p:sp>
        <p:nvSpPr>
          <p:cNvPr id="15" name="Tekstiruutu 14">
            <a:extLst>
              <a:ext uri="{FF2B5EF4-FFF2-40B4-BE49-F238E27FC236}">
                <a16:creationId xmlns:a16="http://schemas.microsoft.com/office/drawing/2014/main" id="{BEF84662-FF3D-A7CC-0A52-A1FEF0C26644}"/>
              </a:ext>
            </a:extLst>
          </p:cNvPr>
          <p:cNvSpPr txBox="1"/>
          <p:nvPr/>
        </p:nvSpPr>
        <p:spPr>
          <a:xfrm>
            <a:off x="435935" y="531628"/>
            <a:ext cx="10803643" cy="1077218"/>
          </a:xfrm>
          <a:prstGeom prst="rect">
            <a:avLst/>
          </a:prstGeom>
          <a:noFill/>
        </p:spPr>
        <p:txBody>
          <a:bodyPr wrap="square" rtlCol="0">
            <a:spAutoFit/>
          </a:bodyPr>
          <a:lstStyle/>
          <a:p>
            <a:r>
              <a:rPr lang="fi-FI" sz="3200" b="1" dirty="0">
                <a:solidFill>
                  <a:schemeClr val="bg1"/>
                </a:solidFill>
                <a:latin typeface="Poppins" panose="00000500000000000000" pitchFamily="2" charset="0"/>
                <a:cs typeface="Poppins" panose="00000500000000000000" pitchFamily="2" charset="0"/>
              </a:rPr>
              <a:t>Seksuaalisuuteen liittyvän median arviointitehtävä</a:t>
            </a:r>
            <a:endParaRPr lang="fi-FI" sz="3200" b="1" dirty="0">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17507861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CCE1D12D-6B51-F4DB-3BA3-0D94FFF6EFA2}"/>
            </a:ext>
          </a:extLst>
        </p:cNvPr>
        <p:cNvGrpSpPr/>
        <p:nvPr/>
      </p:nvGrpSpPr>
      <p:grpSpPr>
        <a:xfrm>
          <a:off x="0" y="0"/>
          <a:ext cx="0" cy="0"/>
          <a:chOff x="0" y="0"/>
          <a:chExt cx="0" cy="0"/>
        </a:xfrm>
      </p:grpSpPr>
      <p:pic>
        <p:nvPicPr>
          <p:cNvPr id="18" name="Kuva 17">
            <a:extLst>
              <a:ext uri="{FF2B5EF4-FFF2-40B4-BE49-F238E27FC236}">
                <a16:creationId xmlns:a16="http://schemas.microsoft.com/office/drawing/2014/main" id="{27E55AE1-CBF5-712F-D359-E8F869CDF08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043016" y="-77500"/>
            <a:ext cx="9926435" cy="7013000"/>
          </a:xfrm>
          <a:prstGeom prst="rect">
            <a:avLst/>
          </a:prstGeom>
        </p:spPr>
      </p:pic>
      <p:sp>
        <p:nvSpPr>
          <p:cNvPr id="2" name="Title 1">
            <a:extLst>
              <a:ext uri="{FF2B5EF4-FFF2-40B4-BE49-F238E27FC236}">
                <a16:creationId xmlns:a16="http://schemas.microsoft.com/office/drawing/2014/main" id="{884C82F0-38C5-49FA-78F9-7BDBBD3CE478}"/>
              </a:ext>
            </a:extLst>
          </p:cNvPr>
          <p:cNvSpPr>
            <a:spLocks noGrp="1"/>
          </p:cNvSpPr>
          <p:nvPr>
            <p:ph type="title"/>
          </p:nvPr>
        </p:nvSpPr>
        <p:spPr>
          <a:xfrm>
            <a:off x="-25150" y="1600015"/>
            <a:ext cx="7884851" cy="4929753"/>
          </a:xfrm>
        </p:spPr>
        <p:txBody>
          <a:bodyPr>
            <a:noAutofit/>
          </a:bodyPr>
          <a:lstStyle/>
          <a:p>
            <a:pPr marL="342900" indent="-342900"/>
            <a:r>
              <a:rPr lang="fi-FI" sz="1800" dirty="0">
                <a:solidFill>
                  <a:schemeClr val="bg1"/>
                </a:solidFill>
                <a:latin typeface="Poppins" panose="00000500000000000000" pitchFamily="2" charset="0"/>
                <a:cs typeface="Poppins" panose="00000500000000000000" pitchFamily="2" charset="0"/>
              </a:rPr>
              <a:t>	1. Mikä artikkelin keskeisin väite on?</a:t>
            </a:r>
            <a:br>
              <a:rPr lang="fi-FI" sz="1800" dirty="0">
                <a:solidFill>
                  <a:schemeClr val="bg1"/>
                </a:solidFill>
                <a:latin typeface="Poppins" panose="00000500000000000000" pitchFamily="2" charset="0"/>
                <a:cs typeface="Poppins" panose="00000500000000000000" pitchFamily="2" charset="0"/>
              </a:rPr>
            </a:br>
            <a:br>
              <a:rPr lang="fi-FI" sz="1800" dirty="0">
                <a:solidFill>
                  <a:schemeClr val="bg1"/>
                </a:solidFill>
                <a:latin typeface="Poppins" panose="00000500000000000000" pitchFamily="2" charset="0"/>
                <a:cs typeface="Poppins" panose="00000500000000000000" pitchFamily="2" charset="0"/>
              </a:rPr>
            </a:br>
            <a:r>
              <a:rPr lang="fi-FI" sz="1800" dirty="0">
                <a:solidFill>
                  <a:schemeClr val="bg1"/>
                </a:solidFill>
                <a:latin typeface="Poppins" panose="00000500000000000000" pitchFamily="2" charset="0"/>
                <a:cs typeface="Poppins" panose="00000500000000000000" pitchFamily="2" charset="0"/>
              </a:rPr>
              <a:t>2. Onko väitteen lähde luotettava? Miten sen voisi tarkistaa?</a:t>
            </a:r>
            <a:br>
              <a:rPr lang="fi-FI" sz="1800" dirty="0">
                <a:solidFill>
                  <a:schemeClr val="bg1"/>
                </a:solidFill>
                <a:latin typeface="Poppins" panose="00000500000000000000" pitchFamily="2" charset="0"/>
                <a:cs typeface="Poppins" panose="00000500000000000000" pitchFamily="2" charset="0"/>
              </a:rPr>
            </a:br>
            <a:br>
              <a:rPr lang="fi-FI" sz="1800" dirty="0">
                <a:solidFill>
                  <a:schemeClr val="bg1"/>
                </a:solidFill>
                <a:latin typeface="Poppins" panose="00000500000000000000" pitchFamily="2" charset="0"/>
                <a:cs typeface="Poppins" panose="00000500000000000000" pitchFamily="2" charset="0"/>
              </a:rPr>
            </a:br>
            <a:r>
              <a:rPr lang="fi-FI" sz="1800" dirty="0">
                <a:solidFill>
                  <a:schemeClr val="bg1"/>
                </a:solidFill>
                <a:latin typeface="Poppins" panose="00000500000000000000" pitchFamily="2" charset="0"/>
                <a:cs typeface="Poppins" panose="00000500000000000000" pitchFamily="2" charset="0"/>
              </a:rPr>
              <a:t>3. Perustuuko tieto tieteeseen vai mielipiteisiin?</a:t>
            </a:r>
            <a:br>
              <a:rPr lang="fi-FI" sz="1800" dirty="0">
                <a:solidFill>
                  <a:schemeClr val="bg1"/>
                </a:solidFill>
                <a:latin typeface="Poppins" panose="00000500000000000000" pitchFamily="2" charset="0"/>
                <a:cs typeface="Poppins" panose="00000500000000000000" pitchFamily="2" charset="0"/>
              </a:rPr>
            </a:br>
            <a:br>
              <a:rPr lang="fi-FI" sz="1800" dirty="0">
                <a:solidFill>
                  <a:schemeClr val="bg1"/>
                </a:solidFill>
                <a:latin typeface="Poppins" panose="00000500000000000000" pitchFamily="2" charset="0"/>
                <a:cs typeface="Poppins" panose="00000500000000000000" pitchFamily="2" charset="0"/>
              </a:rPr>
            </a:br>
            <a:r>
              <a:rPr lang="fi-FI" sz="1800" dirty="0">
                <a:solidFill>
                  <a:schemeClr val="bg1"/>
                </a:solidFill>
                <a:latin typeface="Poppins" panose="00000500000000000000" pitchFamily="2" charset="0"/>
                <a:cs typeface="Poppins" panose="00000500000000000000" pitchFamily="2" charset="0"/>
              </a:rPr>
              <a:t>4. Mitä tunteita artikkeli herättää? Onko tarkoitus provosoida?</a:t>
            </a:r>
            <a:br>
              <a:rPr lang="fi-FI" sz="1800" dirty="0">
                <a:solidFill>
                  <a:schemeClr val="bg1"/>
                </a:solidFill>
                <a:latin typeface="Poppins" panose="00000500000000000000" pitchFamily="2" charset="0"/>
                <a:cs typeface="Poppins" panose="00000500000000000000" pitchFamily="2" charset="0"/>
              </a:rPr>
            </a:br>
            <a:br>
              <a:rPr lang="fi-FI" sz="1800" dirty="0">
                <a:solidFill>
                  <a:schemeClr val="bg1"/>
                </a:solidFill>
                <a:latin typeface="Poppins" panose="00000500000000000000" pitchFamily="2" charset="0"/>
                <a:cs typeface="Poppins" panose="00000500000000000000" pitchFamily="2" charset="0"/>
              </a:rPr>
            </a:br>
            <a:r>
              <a:rPr lang="fi-FI" sz="1800" dirty="0">
                <a:solidFill>
                  <a:schemeClr val="bg1"/>
                </a:solidFill>
                <a:latin typeface="Poppins" panose="00000500000000000000" pitchFamily="2" charset="0"/>
                <a:cs typeface="Poppins" panose="00000500000000000000" pitchFamily="2" charset="0"/>
              </a:rPr>
              <a:t>5. Miten artikkeli voi vaikuttaa lukijoiden käsityksiin kehosta, suhteista tai seksuaalisuudesta? Löytyykö artikkelista heteronormatiivisia oletuksia?</a:t>
            </a:r>
            <a:br>
              <a:rPr lang="fi-FI" sz="1800" dirty="0">
                <a:solidFill>
                  <a:schemeClr val="bg1"/>
                </a:solidFill>
                <a:latin typeface="Poppins" panose="00000500000000000000" pitchFamily="2" charset="0"/>
                <a:cs typeface="Poppins" panose="00000500000000000000" pitchFamily="2" charset="0"/>
              </a:rPr>
            </a:br>
            <a:br>
              <a:rPr lang="fi-FI" sz="1800" dirty="0">
                <a:solidFill>
                  <a:schemeClr val="bg1"/>
                </a:solidFill>
                <a:latin typeface="Poppins" panose="00000500000000000000" pitchFamily="2" charset="0"/>
                <a:cs typeface="Poppins" panose="00000500000000000000" pitchFamily="2" charset="0"/>
              </a:rPr>
            </a:br>
            <a:r>
              <a:rPr lang="fi-FI" sz="1800" dirty="0">
                <a:solidFill>
                  <a:schemeClr val="bg1"/>
                </a:solidFill>
                <a:latin typeface="Poppins" panose="00000500000000000000" pitchFamily="2" charset="0"/>
                <a:cs typeface="Poppins" panose="00000500000000000000" pitchFamily="2" charset="0"/>
              </a:rPr>
              <a:t>6. Miten tätä aihetta käsitellään luotettavilla sivuilla (esim. Hyvä kysymys, </a:t>
            </a:r>
            <a:r>
              <a:rPr lang="fi-FI" sz="1800" dirty="0" err="1">
                <a:solidFill>
                  <a:schemeClr val="bg1"/>
                </a:solidFill>
                <a:latin typeface="Poppins" panose="00000500000000000000" pitchFamily="2" charset="0"/>
                <a:cs typeface="Poppins" panose="00000500000000000000" pitchFamily="2" charset="0"/>
              </a:rPr>
              <a:t>Fressis</a:t>
            </a:r>
            <a:r>
              <a:rPr lang="fi-FI" sz="1800" dirty="0">
                <a:solidFill>
                  <a:schemeClr val="bg1"/>
                </a:solidFill>
                <a:latin typeface="Poppins" panose="00000500000000000000" pitchFamily="2" charset="0"/>
                <a:cs typeface="Poppins" panose="00000500000000000000" pitchFamily="2" charset="0"/>
              </a:rPr>
              <a:t>, EHYT, Väestöliitto)? Selvittäkää ryhmässä.</a:t>
            </a:r>
            <a:br>
              <a:rPr lang="fi-FI" sz="1800" dirty="0">
                <a:solidFill>
                  <a:schemeClr val="bg1"/>
                </a:solidFill>
                <a:latin typeface="Poppins" panose="00000500000000000000" pitchFamily="2" charset="0"/>
                <a:cs typeface="Poppins" panose="00000500000000000000" pitchFamily="2" charset="0"/>
              </a:rPr>
            </a:br>
            <a:br>
              <a:rPr lang="fi-FI" sz="1800" dirty="0">
                <a:solidFill>
                  <a:schemeClr val="bg1"/>
                </a:solidFill>
                <a:latin typeface="Poppins" panose="00000500000000000000" pitchFamily="2" charset="0"/>
                <a:cs typeface="Poppins" panose="00000500000000000000" pitchFamily="2" charset="0"/>
              </a:rPr>
            </a:br>
            <a:r>
              <a:rPr lang="fi-FI" sz="1800" dirty="0">
                <a:solidFill>
                  <a:schemeClr val="bg1"/>
                </a:solidFill>
                <a:latin typeface="Poppins" panose="00000500000000000000" pitchFamily="2" charset="0"/>
                <a:cs typeface="Poppins" panose="00000500000000000000" pitchFamily="2" charset="0"/>
              </a:rPr>
              <a:t>7. Jos artikkelissa olisi korjattavaa, miten sen voisi kirjoittaa uudelleen siten, että tieto olisi paikkansapitävää?</a:t>
            </a:r>
            <a:br>
              <a:rPr lang="fi-FI" sz="1800" dirty="0">
                <a:solidFill>
                  <a:schemeClr val="bg1"/>
                </a:solidFill>
                <a:latin typeface="Poppins" panose="00000500000000000000" pitchFamily="2" charset="0"/>
                <a:cs typeface="Poppins" panose="00000500000000000000" pitchFamily="2" charset="0"/>
              </a:rPr>
            </a:br>
            <a:endParaRPr lang="en-FI" sz="1800" b="0" dirty="0"/>
          </a:p>
        </p:txBody>
      </p:sp>
      <p:sp>
        <p:nvSpPr>
          <p:cNvPr id="15" name="Tekstiruutu 14">
            <a:extLst>
              <a:ext uri="{FF2B5EF4-FFF2-40B4-BE49-F238E27FC236}">
                <a16:creationId xmlns:a16="http://schemas.microsoft.com/office/drawing/2014/main" id="{3E52ADA4-75B4-19B5-9383-A09D52C54AC2}"/>
              </a:ext>
            </a:extLst>
          </p:cNvPr>
          <p:cNvSpPr txBox="1"/>
          <p:nvPr/>
        </p:nvSpPr>
        <p:spPr>
          <a:xfrm>
            <a:off x="260721" y="542765"/>
            <a:ext cx="10803643" cy="584775"/>
          </a:xfrm>
          <a:prstGeom prst="rect">
            <a:avLst/>
          </a:prstGeom>
          <a:noFill/>
        </p:spPr>
        <p:txBody>
          <a:bodyPr wrap="square" rtlCol="0">
            <a:spAutoFit/>
          </a:bodyPr>
          <a:lstStyle/>
          <a:p>
            <a:r>
              <a:rPr lang="fi-FI" sz="3200" b="1" dirty="0">
                <a:solidFill>
                  <a:schemeClr val="bg1"/>
                </a:solidFill>
                <a:latin typeface="Poppins" panose="00000500000000000000" pitchFamily="2" charset="0"/>
                <a:cs typeface="Poppins" panose="00000500000000000000" pitchFamily="2" charset="0"/>
              </a:rPr>
              <a:t>Kysymykset</a:t>
            </a:r>
            <a:endParaRPr lang="fi-FI" sz="3200" b="1" dirty="0">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8278588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AFC9B42C-D18C-BA42-982B-B9DFB84149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81B0EE-9B44-BA57-9FD9-5BE927AD678B}"/>
              </a:ext>
            </a:extLst>
          </p:cNvPr>
          <p:cNvSpPr>
            <a:spLocks noGrp="1"/>
          </p:cNvSpPr>
          <p:nvPr>
            <p:ph type="title"/>
          </p:nvPr>
        </p:nvSpPr>
        <p:spPr>
          <a:xfrm>
            <a:off x="291118" y="2329635"/>
            <a:ext cx="7321550" cy="2112456"/>
          </a:xfrm>
        </p:spPr>
        <p:txBody>
          <a:bodyPr>
            <a:normAutofit fontScale="90000"/>
          </a:bodyPr>
          <a:lstStyle/>
          <a:p>
            <a:r>
              <a:rPr lang="fi-FI" dirty="0">
                <a:solidFill>
                  <a:schemeClr val="bg1"/>
                </a:solidFill>
              </a:rPr>
              <a:t>Seksuaalisuus ja media</a:t>
            </a:r>
            <a:br>
              <a:rPr lang="fi-FI" dirty="0"/>
            </a:br>
            <a:br>
              <a:rPr lang="fi-FI" b="0" dirty="0"/>
            </a:br>
            <a:br>
              <a:rPr lang="fi-FI" b="0" dirty="0"/>
            </a:br>
            <a:r>
              <a:rPr lang="fi-FI" b="0" dirty="0">
                <a:solidFill>
                  <a:schemeClr val="bg1"/>
                </a:solidFill>
                <a:hlinkClick r:id="rId3">
                  <a:extLst>
                    <a:ext uri="{A12FA001-AC4F-418D-AE19-62706E023703}">
                      <ahyp:hlinkClr xmlns:ahyp="http://schemas.microsoft.com/office/drawing/2018/hyperlinkcolor" val="tx"/>
                    </a:ext>
                  </a:extLst>
                </a:hlinkClick>
              </a:rPr>
              <a:t>Testaa medialukutaitosi seksistä! </a:t>
            </a:r>
            <a:br>
              <a:rPr lang="fi-FI" b="0" dirty="0"/>
            </a:br>
            <a:endParaRPr lang="en-FI" b="0" dirty="0"/>
          </a:p>
        </p:txBody>
      </p:sp>
      <p:pic>
        <p:nvPicPr>
          <p:cNvPr id="3" name="Picture 2">
            <a:extLst>
              <a:ext uri="{FF2B5EF4-FFF2-40B4-BE49-F238E27FC236}">
                <a16:creationId xmlns:a16="http://schemas.microsoft.com/office/drawing/2014/main" id="{112CAB4C-B3AD-9A83-1099-49AA35ACA51E}"/>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rot="4768600">
            <a:off x="11039943" y="6302277"/>
            <a:ext cx="420706" cy="430267"/>
          </a:xfrm>
          <a:prstGeom prst="rect">
            <a:avLst/>
          </a:prstGeom>
        </p:spPr>
      </p:pic>
      <p:pic>
        <p:nvPicPr>
          <p:cNvPr id="4" name="Picture 3">
            <a:extLst>
              <a:ext uri="{FF2B5EF4-FFF2-40B4-BE49-F238E27FC236}">
                <a16:creationId xmlns:a16="http://schemas.microsoft.com/office/drawing/2014/main" id="{37BFFFEC-0B51-C574-CF7D-CAC353BBC8EF}"/>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0394626" y="5631623"/>
            <a:ext cx="421815" cy="443447"/>
          </a:xfrm>
          <a:prstGeom prst="rect">
            <a:avLst/>
          </a:prstGeom>
        </p:spPr>
      </p:pic>
      <p:pic>
        <p:nvPicPr>
          <p:cNvPr id="5" name="Picture 4">
            <a:extLst>
              <a:ext uri="{FF2B5EF4-FFF2-40B4-BE49-F238E27FC236}">
                <a16:creationId xmlns:a16="http://schemas.microsoft.com/office/drawing/2014/main" id="{879DF72F-3F6E-71A0-6A63-4017C9C44F4A}"/>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rot="8409623">
            <a:off x="11561516" y="5643595"/>
            <a:ext cx="1660633" cy="467053"/>
          </a:xfrm>
          <a:prstGeom prst="rect">
            <a:avLst/>
          </a:prstGeom>
        </p:spPr>
      </p:pic>
      <p:pic>
        <p:nvPicPr>
          <p:cNvPr id="6" name="Picture 5">
            <a:extLst>
              <a:ext uri="{FF2B5EF4-FFF2-40B4-BE49-F238E27FC236}">
                <a16:creationId xmlns:a16="http://schemas.microsoft.com/office/drawing/2014/main" id="{BC9F2511-3644-02C2-63D2-A60B1FF05136}"/>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11981050" y="6345609"/>
            <a:ext cx="594148" cy="565399"/>
          </a:xfrm>
          <a:prstGeom prst="rect">
            <a:avLst/>
          </a:prstGeom>
        </p:spPr>
      </p:pic>
      <p:pic>
        <p:nvPicPr>
          <p:cNvPr id="7" name="Picture 6">
            <a:extLst>
              <a:ext uri="{FF2B5EF4-FFF2-40B4-BE49-F238E27FC236}">
                <a16:creationId xmlns:a16="http://schemas.microsoft.com/office/drawing/2014/main" id="{758A200C-2252-DFF8-9191-80491099A9FA}"/>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9650207" y="6075070"/>
            <a:ext cx="428131" cy="499486"/>
          </a:xfrm>
          <a:prstGeom prst="rect">
            <a:avLst/>
          </a:prstGeom>
        </p:spPr>
      </p:pic>
      <p:pic>
        <p:nvPicPr>
          <p:cNvPr id="8" name="Picture 7">
            <a:extLst>
              <a:ext uri="{FF2B5EF4-FFF2-40B4-BE49-F238E27FC236}">
                <a16:creationId xmlns:a16="http://schemas.microsoft.com/office/drawing/2014/main" id="{3615E85B-03EB-4F65-DE55-EF690930A80B}"/>
              </a:ext>
              <a:ext uri="{C183D7F6-B498-43B3-948B-1728B52AA6E4}">
                <adec:decorative xmlns:adec="http://schemas.microsoft.com/office/drawing/2017/decorative" val="1"/>
              </a:ext>
            </a:extLst>
          </p:cNvPr>
          <p:cNvPicPr>
            <a:picLocks noChangeAspect="1"/>
          </p:cNvPicPr>
          <p:nvPr/>
        </p:nvPicPr>
        <p:blipFill>
          <a:blip r:embed="rId9"/>
          <a:stretch>
            <a:fillRect/>
          </a:stretch>
        </p:blipFill>
        <p:spPr>
          <a:xfrm rot="13825915">
            <a:off x="10333959" y="6339274"/>
            <a:ext cx="576510" cy="855757"/>
          </a:xfrm>
          <a:prstGeom prst="rect">
            <a:avLst/>
          </a:prstGeom>
        </p:spPr>
      </p:pic>
      <p:pic>
        <p:nvPicPr>
          <p:cNvPr id="11" name="Picture 10">
            <a:extLst>
              <a:ext uri="{FF2B5EF4-FFF2-40B4-BE49-F238E27FC236}">
                <a16:creationId xmlns:a16="http://schemas.microsoft.com/office/drawing/2014/main" id="{0E71DFEA-110E-E048-BC12-2B2B7F761339}"/>
              </a:ext>
              <a:ext uri="{C183D7F6-B498-43B3-948B-1728B52AA6E4}">
                <adec:decorative xmlns:adec="http://schemas.microsoft.com/office/drawing/2017/decorative" val="1"/>
              </a:ext>
            </a:extLst>
          </p:cNvPr>
          <p:cNvPicPr>
            <a:picLocks noChangeAspect="1"/>
          </p:cNvPicPr>
          <p:nvPr/>
        </p:nvPicPr>
        <p:blipFill>
          <a:blip r:embed="rId9"/>
          <a:stretch>
            <a:fillRect/>
          </a:stretch>
        </p:blipFill>
        <p:spPr>
          <a:xfrm rot="21108926">
            <a:off x="11814867" y="4601419"/>
            <a:ext cx="576510" cy="855757"/>
          </a:xfrm>
          <a:prstGeom prst="rect">
            <a:avLst/>
          </a:prstGeom>
        </p:spPr>
      </p:pic>
      <p:pic>
        <p:nvPicPr>
          <p:cNvPr id="12" name="Picture 11">
            <a:extLst>
              <a:ext uri="{FF2B5EF4-FFF2-40B4-BE49-F238E27FC236}">
                <a16:creationId xmlns:a16="http://schemas.microsoft.com/office/drawing/2014/main" id="{093CE061-CC41-2A10-2AD3-6BE98D970C5E}"/>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rot="4556673">
            <a:off x="11288888" y="5347734"/>
            <a:ext cx="594148" cy="565399"/>
          </a:xfrm>
          <a:prstGeom prst="rect">
            <a:avLst/>
          </a:prstGeom>
        </p:spPr>
      </p:pic>
      <p:pic>
        <p:nvPicPr>
          <p:cNvPr id="13" name="Picture 12">
            <a:extLst>
              <a:ext uri="{FF2B5EF4-FFF2-40B4-BE49-F238E27FC236}">
                <a16:creationId xmlns:a16="http://schemas.microsoft.com/office/drawing/2014/main" id="{D54CFAA3-8682-EE70-C84F-0B23D0C10B48}"/>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rot="4768600">
            <a:off x="10980272" y="4568058"/>
            <a:ext cx="420706" cy="430267"/>
          </a:xfrm>
          <a:prstGeom prst="rect">
            <a:avLst/>
          </a:prstGeom>
        </p:spPr>
      </p:pic>
      <p:pic>
        <p:nvPicPr>
          <p:cNvPr id="14" name="Picture 13">
            <a:extLst>
              <a:ext uri="{FF2B5EF4-FFF2-40B4-BE49-F238E27FC236}">
                <a16:creationId xmlns:a16="http://schemas.microsoft.com/office/drawing/2014/main" id="{6B967E96-E938-296F-DAAD-F4B42EBD7CC4}"/>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rot="6937947">
            <a:off x="9081403" y="6689284"/>
            <a:ext cx="421815" cy="443447"/>
          </a:xfrm>
          <a:prstGeom prst="rect">
            <a:avLst/>
          </a:prstGeom>
        </p:spPr>
      </p:pic>
      <p:pic>
        <p:nvPicPr>
          <p:cNvPr id="10" name="Kuva 9" descr="QR-koodi.">
            <a:extLst>
              <a:ext uri="{FF2B5EF4-FFF2-40B4-BE49-F238E27FC236}">
                <a16:creationId xmlns:a16="http://schemas.microsoft.com/office/drawing/2014/main" id="{60B41276-F97A-D5FC-3BB7-66E172B743EF}"/>
              </a:ext>
            </a:extLst>
          </p:cNvPr>
          <p:cNvPicPr>
            <a:picLocks noChangeAspect="1"/>
          </p:cNvPicPr>
          <p:nvPr/>
        </p:nvPicPr>
        <p:blipFill>
          <a:blip r:embed="rId10"/>
          <a:stretch>
            <a:fillRect/>
          </a:stretch>
        </p:blipFill>
        <p:spPr>
          <a:xfrm>
            <a:off x="7928998" y="790496"/>
            <a:ext cx="3648715" cy="3630650"/>
          </a:xfrm>
          <a:prstGeom prst="rect">
            <a:avLst/>
          </a:prstGeom>
        </p:spPr>
      </p:pic>
    </p:spTree>
    <p:extLst>
      <p:ext uri="{BB962C8B-B14F-4D97-AF65-F5344CB8AC3E}">
        <p14:creationId xmlns:p14="http://schemas.microsoft.com/office/powerpoint/2010/main" val="13391636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CDD77C7-C85F-F8F9-DE58-276C84E9F6CC}"/>
            </a:ext>
          </a:extLst>
        </p:cNvPr>
        <p:cNvGrpSpPr/>
        <p:nvPr/>
      </p:nvGrpSpPr>
      <p:grpSpPr>
        <a:xfrm>
          <a:off x="0" y="0"/>
          <a:ext cx="0" cy="0"/>
          <a:chOff x="0" y="0"/>
          <a:chExt cx="0" cy="0"/>
        </a:xfrm>
      </p:grpSpPr>
      <p:pic>
        <p:nvPicPr>
          <p:cNvPr id="5" name="Kuva 4" descr="Kaksi naista istuvat sohvalla juhla-asuissa.">
            <a:extLst>
              <a:ext uri="{FF2B5EF4-FFF2-40B4-BE49-F238E27FC236}">
                <a16:creationId xmlns:a16="http://schemas.microsoft.com/office/drawing/2014/main" id="{E84EFDDC-0425-92D0-47D6-D864EF9C219F}"/>
              </a:ext>
            </a:extLst>
          </p:cNvPr>
          <p:cNvPicPr>
            <a:picLocks noChangeAspect="1"/>
          </p:cNvPicPr>
          <p:nvPr/>
        </p:nvPicPr>
        <p:blipFill>
          <a:blip r:embed="rId3"/>
          <a:srcRect l="27559" t="10345" r="27559" b="11628"/>
          <a:stretch>
            <a:fillRect/>
          </a:stretch>
        </p:blipFill>
        <p:spPr>
          <a:xfrm>
            <a:off x="7340416" y="0"/>
            <a:ext cx="7181753" cy="7023100"/>
          </a:xfrm>
          <a:prstGeom prst="rect">
            <a:avLst/>
          </a:prstGeom>
        </p:spPr>
      </p:pic>
      <p:sp>
        <p:nvSpPr>
          <p:cNvPr id="4" name="Triangle 10">
            <a:extLst>
              <a:ext uri="{FF2B5EF4-FFF2-40B4-BE49-F238E27FC236}">
                <a16:creationId xmlns:a16="http://schemas.microsoft.com/office/drawing/2014/main" id="{6946DB45-69F0-B4BA-47F7-914B008748BE}"/>
              </a:ext>
              <a:ext uri="{C183D7F6-B498-43B3-948B-1728B52AA6E4}">
                <adec:decorative xmlns:adec="http://schemas.microsoft.com/office/drawing/2017/decorative" val="1"/>
              </a:ext>
            </a:extLst>
          </p:cNvPr>
          <p:cNvSpPr/>
          <p:nvPr/>
        </p:nvSpPr>
        <p:spPr>
          <a:xfrm rot="2894479">
            <a:off x="2634818" y="-2433873"/>
            <a:ext cx="9207914" cy="8780987"/>
          </a:xfrm>
          <a:prstGeom prst="triangle">
            <a:avLst>
              <a:gd name="adj" fmla="val 40582"/>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2" name="Title 1">
            <a:extLst>
              <a:ext uri="{FF2B5EF4-FFF2-40B4-BE49-F238E27FC236}">
                <a16:creationId xmlns:a16="http://schemas.microsoft.com/office/drawing/2014/main" id="{E14FE8EE-0357-3F0C-01F5-F210B1BEDB7C}"/>
              </a:ext>
            </a:extLst>
          </p:cNvPr>
          <p:cNvSpPr>
            <a:spLocks noGrp="1"/>
          </p:cNvSpPr>
          <p:nvPr>
            <p:ph type="title"/>
          </p:nvPr>
        </p:nvSpPr>
        <p:spPr>
          <a:xfrm>
            <a:off x="336885" y="421506"/>
            <a:ext cx="9244263" cy="1325563"/>
          </a:xfrm>
        </p:spPr>
        <p:txBody>
          <a:bodyPr>
            <a:normAutofit/>
          </a:bodyPr>
          <a:lstStyle/>
          <a:p>
            <a:r>
              <a:rPr lang="fi-FI" dirty="0">
                <a:solidFill>
                  <a:schemeClr val="accent2"/>
                </a:solidFill>
              </a:rPr>
              <a:t>Seksuaalisuus ja some</a:t>
            </a:r>
            <a:endParaRPr lang="en-FI" dirty="0">
              <a:solidFill>
                <a:schemeClr val="accent2"/>
              </a:solidFill>
            </a:endParaRPr>
          </a:p>
        </p:txBody>
      </p:sp>
      <p:sp>
        <p:nvSpPr>
          <p:cNvPr id="3" name="Content Placeholder 2">
            <a:extLst>
              <a:ext uri="{FF2B5EF4-FFF2-40B4-BE49-F238E27FC236}">
                <a16:creationId xmlns:a16="http://schemas.microsoft.com/office/drawing/2014/main" id="{3CF2FDDF-48CC-E27B-BC7D-4D43880BF7E6}"/>
              </a:ext>
            </a:extLst>
          </p:cNvPr>
          <p:cNvSpPr>
            <a:spLocks noGrp="1"/>
          </p:cNvSpPr>
          <p:nvPr>
            <p:ph idx="1"/>
          </p:nvPr>
        </p:nvSpPr>
        <p:spPr>
          <a:xfrm>
            <a:off x="336885" y="1839433"/>
            <a:ext cx="7254540" cy="4723291"/>
          </a:xfrm>
        </p:spPr>
        <p:txBody>
          <a:bodyPr>
            <a:normAutofit/>
          </a:bodyPr>
          <a:lstStyle/>
          <a:p>
            <a:pPr marL="0" indent="0">
              <a:buNone/>
            </a:pPr>
            <a:r>
              <a:rPr lang="fi-FI" dirty="0">
                <a:solidFill>
                  <a:schemeClr val="bg1"/>
                </a:solidFill>
              </a:rPr>
              <a:t>Media näyttää usein kapean ja korostetun version seksuaalisuudesta ja ihmissuhteista, mikä voi synnyttää nuorille vääränlaista painetta tai mielikuvia.</a:t>
            </a:r>
          </a:p>
          <a:p>
            <a:pPr marL="0" indent="0">
              <a:buNone/>
            </a:pPr>
            <a:endParaRPr lang="fi-FI" dirty="0">
              <a:solidFill>
                <a:schemeClr val="bg1"/>
              </a:solidFill>
            </a:endParaRPr>
          </a:p>
          <a:p>
            <a:pPr marL="0" indent="0">
              <a:buNone/>
            </a:pPr>
            <a:r>
              <a:rPr lang="fi-FI" dirty="0">
                <a:solidFill>
                  <a:schemeClr val="bg1"/>
                </a:solidFill>
              </a:rPr>
              <a:t>Eri mediat (some, musiikkivideot, sarjat, mainonta) esittävät usein kapeita malleja siitä, miltä ihmisten tulisi näyttää tai millaisia ihmissuhteiden tulisi olla.</a:t>
            </a:r>
          </a:p>
          <a:p>
            <a:pPr marL="0" indent="0">
              <a:buNone/>
            </a:pPr>
            <a:endParaRPr lang="fi-FI" dirty="0">
              <a:solidFill>
                <a:schemeClr val="bg1"/>
              </a:solidFill>
            </a:endParaRPr>
          </a:p>
          <a:p>
            <a:pPr marL="0" indent="0">
              <a:buNone/>
            </a:pPr>
            <a:r>
              <a:rPr lang="fi-FI" dirty="0">
                <a:solidFill>
                  <a:schemeClr val="bg1"/>
                </a:solidFill>
              </a:rPr>
              <a:t>Sisältöjen katsomisessa </a:t>
            </a:r>
            <a:r>
              <a:rPr lang="fi-FI" b="1" dirty="0">
                <a:solidFill>
                  <a:schemeClr val="bg1"/>
                </a:solidFill>
              </a:rPr>
              <a:t>mediakriittisyys, eli kyky arvioida sisältöjä tietoisesti</a:t>
            </a:r>
            <a:r>
              <a:rPr lang="fi-FI" dirty="0">
                <a:solidFill>
                  <a:schemeClr val="bg1"/>
                </a:solidFill>
              </a:rPr>
              <a:t>, on tärkeää.</a:t>
            </a:r>
          </a:p>
          <a:p>
            <a:pPr lvl="1"/>
            <a:r>
              <a:rPr lang="fi-FI" sz="1300" dirty="0">
                <a:solidFill>
                  <a:schemeClr val="bg1"/>
                </a:solidFill>
              </a:rPr>
              <a:t>Kuka tämän teki ja miksi?</a:t>
            </a:r>
          </a:p>
          <a:p>
            <a:pPr lvl="1"/>
            <a:r>
              <a:rPr lang="fi-FI" sz="1300" dirty="0">
                <a:solidFill>
                  <a:schemeClr val="bg1"/>
                </a:solidFill>
              </a:rPr>
              <a:t>Mitä tunteita tällä pyritään herättämään?</a:t>
            </a:r>
          </a:p>
          <a:p>
            <a:pPr lvl="1"/>
            <a:r>
              <a:rPr lang="fi-FI" sz="1300" dirty="0">
                <a:solidFill>
                  <a:schemeClr val="bg1"/>
                </a:solidFill>
              </a:rPr>
              <a:t>Mitä jätetään pois todellisuudesta?</a:t>
            </a:r>
          </a:p>
          <a:p>
            <a:pPr lvl="1"/>
            <a:r>
              <a:rPr lang="fi-FI" sz="1300" dirty="0">
                <a:solidFill>
                  <a:schemeClr val="bg1"/>
                </a:solidFill>
              </a:rPr>
              <a:t>Miten sisältö vaikuttaa minuun? Muuttaako se ajatuksiani, arvojani, aiheuttaako ahdistusta?</a:t>
            </a:r>
          </a:p>
          <a:p>
            <a:pPr marL="0" indent="0">
              <a:buNone/>
            </a:pPr>
            <a:endParaRPr lang="fi-FI" dirty="0">
              <a:solidFill>
                <a:schemeClr val="bg1"/>
              </a:solidFill>
            </a:endParaRPr>
          </a:p>
        </p:txBody>
      </p:sp>
    </p:spTree>
    <p:extLst>
      <p:ext uri="{BB962C8B-B14F-4D97-AF65-F5344CB8AC3E}">
        <p14:creationId xmlns:p14="http://schemas.microsoft.com/office/powerpoint/2010/main" val="20142659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9" descr="Käsi nyrkissä ja pystyssä kohti taivasta.">
            <a:extLst>
              <a:ext uri="{FF2B5EF4-FFF2-40B4-BE49-F238E27FC236}">
                <a16:creationId xmlns:a16="http://schemas.microsoft.com/office/drawing/2014/main" id="{25434DCE-C6CE-5D45-8FC5-9CD2B3396120}"/>
              </a:ext>
            </a:extLst>
          </p:cNvPr>
          <p:cNvPicPr>
            <a:picLocks noGrp="1" noChangeAspect="1"/>
          </p:cNvPicPr>
          <p:nvPr>
            <p:ph sz="quarter" idx="4"/>
          </p:nvPr>
        </p:nvPicPr>
        <p:blipFill>
          <a:blip r:embed="rId3"/>
          <a:srcRect l="26120" t="11487" r="26120" b="10203"/>
          <a:stretch>
            <a:fillRect/>
          </a:stretch>
        </p:blipFill>
        <p:spPr>
          <a:xfrm>
            <a:off x="6096000" y="0"/>
            <a:ext cx="6557011" cy="6972300"/>
          </a:xfrm>
        </p:spPr>
      </p:pic>
      <p:sp>
        <p:nvSpPr>
          <p:cNvPr id="11" name="Triangle 10">
            <a:extLst>
              <a:ext uri="{FF2B5EF4-FFF2-40B4-BE49-F238E27FC236}">
                <a16:creationId xmlns:a16="http://schemas.microsoft.com/office/drawing/2014/main" id="{78AC59E8-5270-D243-AF22-485F071853E8}"/>
              </a:ext>
              <a:ext uri="{C183D7F6-B498-43B3-948B-1728B52AA6E4}">
                <adec:decorative xmlns:adec="http://schemas.microsoft.com/office/drawing/2017/decorative" val="1"/>
              </a:ext>
            </a:extLst>
          </p:cNvPr>
          <p:cNvSpPr/>
          <p:nvPr/>
        </p:nvSpPr>
        <p:spPr>
          <a:xfrm rot="2894479">
            <a:off x="1737371" y="-3482125"/>
            <a:ext cx="9207914" cy="8780987"/>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2" name="Title 1">
            <a:extLst>
              <a:ext uri="{FF2B5EF4-FFF2-40B4-BE49-F238E27FC236}">
                <a16:creationId xmlns:a16="http://schemas.microsoft.com/office/drawing/2014/main" id="{BD84E519-DD27-8E4B-989C-7A51428B287C}"/>
              </a:ext>
            </a:extLst>
          </p:cNvPr>
          <p:cNvSpPr>
            <a:spLocks noGrp="1"/>
          </p:cNvSpPr>
          <p:nvPr>
            <p:ph type="title"/>
          </p:nvPr>
        </p:nvSpPr>
        <p:spPr>
          <a:xfrm>
            <a:off x="415018" y="27231"/>
            <a:ext cx="9499028" cy="1658747"/>
          </a:xfrm>
        </p:spPr>
        <p:txBody>
          <a:bodyPr/>
          <a:lstStyle/>
          <a:p>
            <a:r>
              <a:rPr lang="fi-FI" dirty="0"/>
              <a:t>Seksuaalioikeudet</a:t>
            </a:r>
            <a:endParaRPr lang="en-FI" dirty="0"/>
          </a:p>
        </p:txBody>
      </p:sp>
      <p:sp>
        <p:nvSpPr>
          <p:cNvPr id="3" name="Content Placeholder 2">
            <a:extLst>
              <a:ext uri="{FF2B5EF4-FFF2-40B4-BE49-F238E27FC236}">
                <a16:creationId xmlns:a16="http://schemas.microsoft.com/office/drawing/2014/main" id="{230BC4E1-F5BB-A84B-A7CF-7AF43AD9FEAF}"/>
              </a:ext>
            </a:extLst>
          </p:cNvPr>
          <p:cNvSpPr>
            <a:spLocks noGrp="1"/>
          </p:cNvSpPr>
          <p:nvPr>
            <p:ph sz="half" idx="2"/>
          </p:nvPr>
        </p:nvSpPr>
        <p:spPr>
          <a:xfrm>
            <a:off x="512962" y="1456660"/>
            <a:ext cx="6177699" cy="4763386"/>
          </a:xfrm>
        </p:spPr>
        <p:txBody>
          <a:bodyPr>
            <a:normAutofit/>
          </a:bodyPr>
          <a:lstStyle/>
          <a:p>
            <a:pPr marL="0" indent="0">
              <a:buNone/>
            </a:pPr>
            <a:r>
              <a:rPr lang="fi-FI" b="1" dirty="0"/>
              <a:t>Seksuaalioikeuksilla tarkoitetaan yksilöiden oikeuksia päättää tietoisesti ja vastuullisesti omaan seksuaalisuuteensa liittyvistä asioista. Seksuaalioikeudet ovat ihmisoikeuksia.</a:t>
            </a:r>
          </a:p>
          <a:p>
            <a:pPr marL="0" indent="0">
              <a:buNone/>
            </a:pPr>
            <a:endParaRPr lang="fi-FI" b="1" dirty="0"/>
          </a:p>
          <a:p>
            <a:pPr marL="0" indent="0">
              <a:buNone/>
            </a:pPr>
            <a:r>
              <a:rPr lang="fi-FI" b="1" dirty="0"/>
              <a:t>Seksuaalioikeuksia ovat:</a:t>
            </a:r>
          </a:p>
          <a:p>
            <a:r>
              <a:rPr lang="fi-FI" dirty="0"/>
              <a:t>Oikeus omaan seksuaalisuuteen</a:t>
            </a:r>
          </a:p>
          <a:p>
            <a:r>
              <a:rPr lang="fi-FI" dirty="0"/>
              <a:t>Oikeus tietoon seksuaalisuudesta</a:t>
            </a:r>
          </a:p>
          <a:p>
            <a:r>
              <a:rPr lang="fi-FI" dirty="0"/>
              <a:t>Oikeus suojella itseään ja tulla suojelluksi</a:t>
            </a:r>
          </a:p>
          <a:p>
            <a:r>
              <a:rPr lang="fi-FI" dirty="0"/>
              <a:t>Oikeus seksuaali- ja lisääntymisterveyspalveluihin</a:t>
            </a:r>
          </a:p>
          <a:p>
            <a:r>
              <a:rPr lang="fi-FI" dirty="0"/>
              <a:t>Oikeus näkyä</a:t>
            </a:r>
          </a:p>
          <a:p>
            <a:r>
              <a:rPr lang="fi-FI" dirty="0"/>
              <a:t>Oikeus yksityisyyteen</a:t>
            </a:r>
          </a:p>
          <a:p>
            <a:r>
              <a:rPr lang="fi-FI" dirty="0"/>
              <a:t>Oikeus vaikuttaa</a:t>
            </a:r>
          </a:p>
        </p:txBody>
      </p:sp>
    </p:spTree>
    <p:extLst>
      <p:ext uri="{BB962C8B-B14F-4D97-AF65-F5344CB8AC3E}">
        <p14:creationId xmlns:p14="http://schemas.microsoft.com/office/powerpoint/2010/main" val="42476237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A85D3F28-9BC6-0938-8209-2A96E3652DFC}"/>
            </a:ext>
          </a:extLst>
        </p:cNvPr>
        <p:cNvGrpSpPr/>
        <p:nvPr/>
      </p:nvGrpSpPr>
      <p:grpSpPr>
        <a:xfrm>
          <a:off x="0" y="0"/>
          <a:ext cx="0" cy="0"/>
          <a:chOff x="0" y="0"/>
          <a:chExt cx="0" cy="0"/>
        </a:xfrm>
      </p:grpSpPr>
      <p:pic>
        <p:nvPicPr>
          <p:cNvPr id="9" name="Content Placeholder 8" descr="Henkilö pitää kasvojensa edessä lappua, jossa lukee: &quot;oikeus yksityisyyteen&quot;.">
            <a:extLst>
              <a:ext uri="{FF2B5EF4-FFF2-40B4-BE49-F238E27FC236}">
                <a16:creationId xmlns:a16="http://schemas.microsoft.com/office/drawing/2014/main" id="{414FF8D2-2371-4845-BA49-1EB006D9A5E8}"/>
              </a:ext>
            </a:extLst>
          </p:cNvPr>
          <p:cNvPicPr>
            <a:picLocks noGrp="1" noChangeAspect="1"/>
          </p:cNvPicPr>
          <p:nvPr>
            <p:ph sz="quarter" idx="4"/>
          </p:nvPr>
        </p:nvPicPr>
        <p:blipFill>
          <a:blip r:embed="rId3"/>
          <a:srcRect l="32387" t="10866" r="32310" b="10752"/>
          <a:stretch>
            <a:fillRect/>
          </a:stretch>
        </p:blipFill>
        <p:spPr>
          <a:xfrm>
            <a:off x="7472693" y="-287079"/>
            <a:ext cx="5721248" cy="7145079"/>
          </a:xfrm>
        </p:spPr>
      </p:pic>
      <p:sp>
        <p:nvSpPr>
          <p:cNvPr id="14" name="Triangle 13">
            <a:extLst>
              <a:ext uri="{FF2B5EF4-FFF2-40B4-BE49-F238E27FC236}">
                <a16:creationId xmlns:a16="http://schemas.microsoft.com/office/drawing/2014/main" id="{B4725A9F-9457-DF56-7B48-0101BB571C18}"/>
              </a:ext>
              <a:ext uri="{C183D7F6-B498-43B3-948B-1728B52AA6E4}">
                <adec:decorative xmlns:adec="http://schemas.microsoft.com/office/drawing/2017/decorative" val="1"/>
              </a:ext>
            </a:extLst>
          </p:cNvPr>
          <p:cNvSpPr/>
          <p:nvPr/>
        </p:nvSpPr>
        <p:spPr>
          <a:xfrm rot="2110484">
            <a:off x="1678819" y="-3550742"/>
            <a:ext cx="9207914" cy="9220979"/>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2" name="Title 1">
            <a:extLst>
              <a:ext uri="{FF2B5EF4-FFF2-40B4-BE49-F238E27FC236}">
                <a16:creationId xmlns:a16="http://schemas.microsoft.com/office/drawing/2014/main" id="{3B88A6E8-FE1E-B37E-2D94-C6F842B86C75}"/>
              </a:ext>
            </a:extLst>
          </p:cNvPr>
          <p:cNvSpPr>
            <a:spLocks noGrp="1"/>
          </p:cNvSpPr>
          <p:nvPr>
            <p:ph type="title"/>
          </p:nvPr>
        </p:nvSpPr>
        <p:spPr>
          <a:xfrm>
            <a:off x="374754" y="365125"/>
            <a:ext cx="7907398" cy="1006475"/>
          </a:xfrm>
        </p:spPr>
        <p:txBody>
          <a:bodyPr>
            <a:normAutofit/>
          </a:bodyPr>
          <a:lstStyle/>
          <a:p>
            <a:r>
              <a:rPr lang="fi-FI" dirty="0"/>
              <a:t>Tehtävä</a:t>
            </a:r>
            <a:endParaRPr lang="en-FI" dirty="0"/>
          </a:p>
        </p:txBody>
      </p:sp>
      <p:sp>
        <p:nvSpPr>
          <p:cNvPr id="3" name="Content Placeholder 2">
            <a:extLst>
              <a:ext uri="{FF2B5EF4-FFF2-40B4-BE49-F238E27FC236}">
                <a16:creationId xmlns:a16="http://schemas.microsoft.com/office/drawing/2014/main" id="{E7714D6D-3134-9F53-C88B-BDA5D469E9D1}"/>
              </a:ext>
            </a:extLst>
          </p:cNvPr>
          <p:cNvSpPr>
            <a:spLocks noGrp="1"/>
          </p:cNvSpPr>
          <p:nvPr>
            <p:ph sz="half" idx="2"/>
          </p:nvPr>
        </p:nvSpPr>
        <p:spPr>
          <a:xfrm>
            <a:off x="482320" y="1458431"/>
            <a:ext cx="6392125" cy="3941137"/>
          </a:xfrm>
        </p:spPr>
        <p:txBody>
          <a:bodyPr>
            <a:normAutofit fontScale="92500"/>
          </a:bodyPr>
          <a:lstStyle/>
          <a:p>
            <a:pPr marL="0" indent="0">
              <a:buNone/>
            </a:pPr>
            <a:r>
              <a:rPr lang="fi-FI" b="1" dirty="0">
                <a:solidFill>
                  <a:schemeClr val="tx1"/>
                </a:solidFill>
              </a:rPr>
              <a:t>Opiskelijat muodostavat parit.</a:t>
            </a:r>
          </a:p>
          <a:p>
            <a:pPr marL="0" indent="0">
              <a:buNone/>
            </a:pPr>
            <a:r>
              <a:rPr lang="fi-FI" b="1" dirty="0">
                <a:solidFill>
                  <a:schemeClr val="tx1"/>
                </a:solidFill>
              </a:rPr>
              <a:t>Parit kiertävät lapulta toiselle ja lukevat lapulla olevan seksuaalioikeuden. </a:t>
            </a:r>
          </a:p>
          <a:p>
            <a:pPr marL="0" indent="0">
              <a:buNone/>
            </a:pPr>
            <a:endParaRPr lang="fi-FI" b="1" dirty="0">
              <a:solidFill>
                <a:schemeClr val="tx1"/>
              </a:solidFill>
            </a:endParaRPr>
          </a:p>
          <a:p>
            <a:pPr marL="0" indent="0">
              <a:buNone/>
            </a:pPr>
            <a:r>
              <a:rPr lang="fi-FI" b="1" dirty="0">
                <a:solidFill>
                  <a:schemeClr val="tx1"/>
                </a:solidFill>
              </a:rPr>
              <a:t>Parit kirjoittavat 1–2 esimerkkiä, miten oikeus näkyy käytännössä nuorten arjessa.</a:t>
            </a:r>
          </a:p>
          <a:p>
            <a:pPr marL="0" indent="0">
              <a:buNone/>
            </a:pPr>
            <a:endParaRPr lang="fi-FI" b="1" dirty="0">
              <a:solidFill>
                <a:schemeClr val="tx1"/>
              </a:solidFill>
            </a:endParaRPr>
          </a:p>
          <a:p>
            <a:pPr marL="0" indent="0">
              <a:buNone/>
            </a:pPr>
            <a:r>
              <a:rPr lang="fi-FI" dirty="0">
                <a:solidFill>
                  <a:schemeClr val="tx1"/>
                </a:solidFill>
              </a:rPr>
              <a:t>Esimerkkejä voivat olla:</a:t>
            </a:r>
          </a:p>
          <a:p>
            <a:pPr>
              <a:buFontTx/>
              <a:buChar char="-"/>
            </a:pPr>
            <a:r>
              <a:rPr lang="fi-FI" dirty="0">
                <a:solidFill>
                  <a:schemeClr val="tx1"/>
                </a:solidFill>
              </a:rPr>
              <a:t>millaisia ratkaisuja tai valintoja oikeus voi koskea</a:t>
            </a:r>
          </a:p>
          <a:p>
            <a:pPr>
              <a:buFontTx/>
              <a:buChar char="-"/>
            </a:pPr>
            <a:r>
              <a:rPr lang="fi-FI" dirty="0">
                <a:solidFill>
                  <a:schemeClr val="tx1"/>
                </a:solidFill>
              </a:rPr>
              <a:t>miten oikeutta kunnioitetaan sosiaalisissa tilanteissa</a:t>
            </a:r>
          </a:p>
          <a:p>
            <a:pPr>
              <a:buFontTx/>
              <a:buChar char="-"/>
            </a:pPr>
            <a:r>
              <a:rPr lang="fi-FI" dirty="0">
                <a:solidFill>
                  <a:schemeClr val="tx1"/>
                </a:solidFill>
              </a:rPr>
              <a:t>millaisia tukimuotoja tai toimintatapoja oikeuteen liittyy</a:t>
            </a:r>
            <a:endParaRPr lang="en-FI" dirty="0">
              <a:solidFill>
                <a:schemeClr val="tx1"/>
              </a:solidFill>
            </a:endParaRPr>
          </a:p>
        </p:txBody>
      </p:sp>
      <p:sp>
        <p:nvSpPr>
          <p:cNvPr id="4" name="Tekstiruutu 3">
            <a:extLst>
              <a:ext uri="{FF2B5EF4-FFF2-40B4-BE49-F238E27FC236}">
                <a16:creationId xmlns:a16="http://schemas.microsoft.com/office/drawing/2014/main" id="{00A1E812-F3F3-398D-1247-E4CB097D6F99}"/>
              </a:ext>
            </a:extLst>
          </p:cNvPr>
          <p:cNvSpPr txBox="1"/>
          <p:nvPr/>
        </p:nvSpPr>
        <p:spPr>
          <a:xfrm>
            <a:off x="8037900" y="1585895"/>
            <a:ext cx="4271608" cy="646331"/>
          </a:xfrm>
          <a:prstGeom prst="rect">
            <a:avLst/>
          </a:prstGeom>
          <a:noFill/>
        </p:spPr>
        <p:txBody>
          <a:bodyPr wrap="square" rtlCol="0">
            <a:spAutoFit/>
          </a:bodyPr>
          <a:lstStyle/>
          <a:p>
            <a:pPr algn="ctr"/>
            <a:r>
              <a:rPr lang="fi-FI" dirty="0">
                <a:solidFill>
                  <a:schemeClr val="bg1"/>
                </a:solidFill>
                <a:latin typeface="Kermit Expanded" panose="020F0502020204030204" pitchFamily="34" charset="0"/>
                <a:ea typeface="ADLaM Display" panose="020F0502020204030204" pitchFamily="2" charset="0"/>
                <a:cs typeface="ADLaM Display" panose="020F0502020204030204" pitchFamily="2" charset="0"/>
              </a:rPr>
              <a:t>OIKEUS </a:t>
            </a:r>
          </a:p>
          <a:p>
            <a:pPr algn="ctr"/>
            <a:r>
              <a:rPr lang="fi-FI" dirty="0">
                <a:solidFill>
                  <a:schemeClr val="bg1"/>
                </a:solidFill>
                <a:latin typeface="Kermit Expanded" panose="020F0502020204030204" pitchFamily="34" charset="0"/>
                <a:ea typeface="ADLaM Display" panose="020F0502020204030204" pitchFamily="2" charset="0"/>
                <a:cs typeface="ADLaM Display" panose="020F0502020204030204" pitchFamily="2" charset="0"/>
              </a:rPr>
              <a:t>YKSITYISYYTEEN</a:t>
            </a:r>
          </a:p>
        </p:txBody>
      </p:sp>
    </p:spTree>
    <p:extLst>
      <p:ext uri="{BB962C8B-B14F-4D97-AF65-F5344CB8AC3E}">
        <p14:creationId xmlns:p14="http://schemas.microsoft.com/office/powerpoint/2010/main" val="15929832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6B4D0F-26C1-B4EA-2F46-5933BCCA0926}"/>
            </a:ext>
          </a:extLst>
        </p:cNvPr>
        <p:cNvGrpSpPr/>
        <p:nvPr/>
      </p:nvGrpSpPr>
      <p:grpSpPr>
        <a:xfrm>
          <a:off x="0" y="0"/>
          <a:ext cx="0" cy="0"/>
          <a:chOff x="0" y="0"/>
          <a:chExt cx="0" cy="0"/>
        </a:xfrm>
      </p:grpSpPr>
      <p:pic>
        <p:nvPicPr>
          <p:cNvPr id="10" name="Content Placeholder 9" descr="Kaksi miestä halailee toisiaan.">
            <a:extLst>
              <a:ext uri="{FF2B5EF4-FFF2-40B4-BE49-F238E27FC236}">
                <a16:creationId xmlns:a16="http://schemas.microsoft.com/office/drawing/2014/main" id="{EFA2E840-9B59-96CE-63B4-3361D5C721AB}"/>
              </a:ext>
            </a:extLst>
          </p:cNvPr>
          <p:cNvPicPr>
            <a:picLocks noGrp="1" noChangeAspect="1"/>
          </p:cNvPicPr>
          <p:nvPr>
            <p:ph sz="quarter" idx="4"/>
          </p:nvPr>
        </p:nvPicPr>
        <p:blipFill>
          <a:blip r:embed="rId3"/>
          <a:srcRect l="31579" r="31579"/>
          <a:stretch/>
        </p:blipFill>
        <p:spPr>
          <a:xfrm>
            <a:off x="6360521" y="-974559"/>
            <a:ext cx="5831479" cy="8903369"/>
          </a:xfrm>
        </p:spPr>
      </p:pic>
      <p:sp>
        <p:nvSpPr>
          <p:cNvPr id="11" name="Triangle 10">
            <a:extLst>
              <a:ext uri="{FF2B5EF4-FFF2-40B4-BE49-F238E27FC236}">
                <a16:creationId xmlns:a16="http://schemas.microsoft.com/office/drawing/2014/main" id="{61199BAC-467F-5364-E2B8-9B296EE5C8C5}"/>
              </a:ext>
              <a:ext uri="{C183D7F6-B498-43B3-948B-1728B52AA6E4}">
                <adec:decorative xmlns:adec="http://schemas.microsoft.com/office/drawing/2017/decorative" val="1"/>
              </a:ext>
            </a:extLst>
          </p:cNvPr>
          <p:cNvSpPr/>
          <p:nvPr/>
        </p:nvSpPr>
        <p:spPr>
          <a:xfrm rot="2894479">
            <a:off x="1838904" y="-3424444"/>
            <a:ext cx="9207914" cy="8780987"/>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2" name="Title 1">
            <a:extLst>
              <a:ext uri="{FF2B5EF4-FFF2-40B4-BE49-F238E27FC236}">
                <a16:creationId xmlns:a16="http://schemas.microsoft.com/office/drawing/2014/main" id="{98762848-B5D3-C300-8D26-4DD2328BC8BF}"/>
              </a:ext>
            </a:extLst>
          </p:cNvPr>
          <p:cNvSpPr>
            <a:spLocks noGrp="1"/>
          </p:cNvSpPr>
          <p:nvPr>
            <p:ph type="title"/>
          </p:nvPr>
        </p:nvSpPr>
        <p:spPr>
          <a:xfrm>
            <a:off x="371955" y="216269"/>
            <a:ext cx="9499028" cy="1658747"/>
          </a:xfrm>
        </p:spPr>
        <p:txBody>
          <a:bodyPr/>
          <a:lstStyle/>
          <a:p>
            <a:r>
              <a:rPr lang="fi-FI" dirty="0"/>
              <a:t>Oikeus omaan seksuaalisuuteen</a:t>
            </a:r>
            <a:endParaRPr lang="en-FI" dirty="0"/>
          </a:p>
        </p:txBody>
      </p:sp>
      <p:sp>
        <p:nvSpPr>
          <p:cNvPr id="3" name="Content Placeholder 2">
            <a:extLst>
              <a:ext uri="{FF2B5EF4-FFF2-40B4-BE49-F238E27FC236}">
                <a16:creationId xmlns:a16="http://schemas.microsoft.com/office/drawing/2014/main" id="{38329384-D775-CEE9-39D7-D60BEE3C58B3}"/>
              </a:ext>
            </a:extLst>
          </p:cNvPr>
          <p:cNvSpPr>
            <a:spLocks noGrp="1"/>
          </p:cNvSpPr>
          <p:nvPr>
            <p:ph sz="half" idx="2"/>
          </p:nvPr>
        </p:nvSpPr>
        <p:spPr>
          <a:xfrm>
            <a:off x="287080" y="1711842"/>
            <a:ext cx="6602818" cy="4699591"/>
          </a:xfrm>
        </p:spPr>
        <p:txBody>
          <a:bodyPr>
            <a:normAutofit fontScale="92500" lnSpcReduction="20000"/>
          </a:bodyPr>
          <a:lstStyle/>
          <a:p>
            <a:pPr marL="0" indent="0">
              <a:buNone/>
            </a:pPr>
            <a:r>
              <a:rPr lang="fi-FI" dirty="0"/>
              <a:t>Kaikilla ihmisillä on </a:t>
            </a:r>
            <a:r>
              <a:rPr lang="fi-FI" b="1" dirty="0"/>
              <a:t>oikeus päättää omaan seksuaalisuuteen liittyvistä asioista ja omasta seksielämästään </a:t>
            </a:r>
            <a:r>
              <a:rPr lang="fi-FI" dirty="0"/>
              <a:t>sekä </a:t>
            </a:r>
            <a:r>
              <a:rPr lang="fi-FI" b="1" dirty="0"/>
              <a:t>oikeus seksuaaliseen nautintoon. </a:t>
            </a:r>
          </a:p>
          <a:p>
            <a:pPr marL="0" indent="0">
              <a:buNone/>
            </a:pPr>
            <a:endParaRPr lang="fi-FI" b="1" dirty="0"/>
          </a:p>
          <a:p>
            <a:pPr marL="0" indent="0">
              <a:buNone/>
            </a:pPr>
            <a:r>
              <a:rPr lang="fi-FI" b="1" dirty="0"/>
              <a:t>Seksuaalisella nautinnolla </a:t>
            </a:r>
            <a:r>
              <a:rPr lang="fi-FI" dirty="0"/>
              <a:t>tarkoitetaan fyysistä ja/tai psyykkistä tyytyväisyyttä ja nautintoa, joka koetaan joko yksin tai jaettuna seksuaalisena kokemuksena.</a:t>
            </a:r>
          </a:p>
          <a:p>
            <a:pPr marL="0" indent="0">
              <a:buNone/>
            </a:pPr>
            <a:endParaRPr lang="fi-FI" dirty="0"/>
          </a:p>
          <a:p>
            <a:pPr marL="0" indent="0">
              <a:buNone/>
            </a:pPr>
            <a:r>
              <a:rPr lang="fi-FI" b="1" dirty="0"/>
              <a:t>Keskeisimpiä ja seksuaalisen nautinnon mahdollistavia tekijöitä ovat</a:t>
            </a:r>
          </a:p>
          <a:p>
            <a:pPr>
              <a:lnSpc>
                <a:spcPct val="110000"/>
              </a:lnSpc>
            </a:pPr>
            <a:r>
              <a:rPr lang="fi-FI" dirty="0"/>
              <a:t>itsemääräämisoikeus</a:t>
            </a:r>
          </a:p>
          <a:p>
            <a:pPr>
              <a:lnSpc>
                <a:spcPct val="110000"/>
              </a:lnSpc>
            </a:pPr>
            <a:r>
              <a:rPr lang="fi-FI" dirty="0"/>
              <a:t>suostumus</a:t>
            </a:r>
          </a:p>
          <a:p>
            <a:pPr>
              <a:lnSpc>
                <a:spcPct val="110000"/>
              </a:lnSpc>
            </a:pPr>
            <a:r>
              <a:rPr lang="fi-FI" dirty="0"/>
              <a:t>turvallisuus</a:t>
            </a:r>
          </a:p>
          <a:p>
            <a:pPr>
              <a:lnSpc>
                <a:spcPct val="110000"/>
              </a:lnSpc>
            </a:pPr>
            <a:r>
              <a:rPr lang="fi-FI" dirty="0"/>
              <a:t>luottamus</a:t>
            </a:r>
          </a:p>
          <a:p>
            <a:pPr>
              <a:lnSpc>
                <a:spcPct val="110000"/>
              </a:lnSpc>
            </a:pPr>
            <a:r>
              <a:rPr lang="fi-FI" dirty="0"/>
              <a:t>mahdolli­suus puhua avoimesti seksuaalisista suhteista ja kanssakäymisestä. </a:t>
            </a:r>
            <a:endParaRPr lang="fi-FI" b="1" dirty="0"/>
          </a:p>
          <a:p>
            <a:endParaRPr lang="fi-FI" b="1" dirty="0"/>
          </a:p>
          <a:p>
            <a:endParaRPr lang="en-FI" dirty="0"/>
          </a:p>
        </p:txBody>
      </p:sp>
    </p:spTree>
    <p:extLst>
      <p:ext uri="{BB962C8B-B14F-4D97-AF65-F5344CB8AC3E}">
        <p14:creationId xmlns:p14="http://schemas.microsoft.com/office/powerpoint/2010/main" val="33933402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isällön paikkamerkki 3">
            <a:extLst>
              <a:ext uri="{FF2B5EF4-FFF2-40B4-BE49-F238E27FC236}">
                <a16:creationId xmlns:a16="http://schemas.microsoft.com/office/drawing/2014/main" id="{E3E3E191-A11C-4024-5E1D-39482200294D}"/>
              </a:ext>
            </a:extLst>
          </p:cNvPr>
          <p:cNvSpPr>
            <a:spLocks noGrp="1"/>
          </p:cNvSpPr>
          <p:nvPr>
            <p:ph sz="quarter" idx="4"/>
          </p:nvPr>
        </p:nvSpPr>
        <p:spPr/>
        <p:txBody>
          <a:bodyPr/>
          <a:lstStyle/>
          <a:p>
            <a:endParaRPr lang="fi-FI"/>
          </a:p>
        </p:txBody>
      </p:sp>
      <p:pic>
        <p:nvPicPr>
          <p:cNvPr id="7" name="Picture 2" descr="Kondomit roikkuvat pyykkinarulla.">
            <a:extLst>
              <a:ext uri="{FF2B5EF4-FFF2-40B4-BE49-F238E27FC236}">
                <a16:creationId xmlns:a16="http://schemas.microsoft.com/office/drawing/2014/main" id="{398DADC8-5694-C314-D6D4-4D5CE9C03372}"/>
              </a:ext>
            </a:extLst>
          </p:cNvPr>
          <p:cNvPicPr>
            <a:picLocks noChangeAspect="1"/>
          </p:cNvPicPr>
          <p:nvPr/>
        </p:nvPicPr>
        <p:blipFill>
          <a:blip r:embed="rId3"/>
          <a:stretch>
            <a:fillRect/>
          </a:stretch>
        </p:blipFill>
        <p:spPr>
          <a:xfrm>
            <a:off x="6761758" y="-425182"/>
            <a:ext cx="13535246" cy="7456918"/>
          </a:xfrm>
          <a:prstGeom prst="rect">
            <a:avLst/>
          </a:prstGeom>
        </p:spPr>
      </p:pic>
      <p:sp>
        <p:nvSpPr>
          <p:cNvPr id="8" name="Triangle 10">
            <a:extLst>
              <a:ext uri="{FF2B5EF4-FFF2-40B4-BE49-F238E27FC236}">
                <a16:creationId xmlns:a16="http://schemas.microsoft.com/office/drawing/2014/main" id="{9D401A80-0EBD-BAED-B243-B8C7F1DDC515}"/>
              </a:ext>
              <a:ext uri="{C183D7F6-B498-43B3-948B-1728B52AA6E4}">
                <adec:decorative xmlns:adec="http://schemas.microsoft.com/office/drawing/2017/decorative" val="1"/>
              </a:ext>
            </a:extLst>
          </p:cNvPr>
          <p:cNvSpPr/>
          <p:nvPr/>
        </p:nvSpPr>
        <p:spPr>
          <a:xfrm rot="3158713">
            <a:off x="1925383" y="-2438547"/>
            <a:ext cx="9672749" cy="8780987"/>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FI"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Sisällön paikkamerkki 2">
            <a:extLst>
              <a:ext uri="{FF2B5EF4-FFF2-40B4-BE49-F238E27FC236}">
                <a16:creationId xmlns:a16="http://schemas.microsoft.com/office/drawing/2014/main" id="{E5FFA3E2-898B-8672-6085-DE71556DE1DE}"/>
              </a:ext>
            </a:extLst>
          </p:cNvPr>
          <p:cNvSpPr>
            <a:spLocks noGrp="1"/>
          </p:cNvSpPr>
          <p:nvPr>
            <p:ph sz="half" idx="2"/>
          </p:nvPr>
        </p:nvSpPr>
        <p:spPr>
          <a:xfrm>
            <a:off x="839788" y="1856233"/>
            <a:ext cx="6305291" cy="4333430"/>
          </a:xfrm>
        </p:spPr>
        <p:txBody>
          <a:bodyPr>
            <a:normAutofit/>
          </a:bodyPr>
          <a:lstStyle/>
          <a:p>
            <a:r>
              <a:rPr lang="fi-FI" sz="2400" dirty="0"/>
              <a:t>Kokonaisvaltainen seksuaalikasvatus ja oikea tieto parantavat nuoren kykyä pitää itsestään huolta ja välttää riskitilanteisiin joutumista.</a:t>
            </a:r>
          </a:p>
          <a:p>
            <a:endParaRPr lang="fi-FI" sz="2400" dirty="0">
              <a:solidFill>
                <a:schemeClr val="tx1"/>
              </a:solidFill>
            </a:endParaRPr>
          </a:p>
          <a:p>
            <a:r>
              <a:rPr lang="fi-FI" sz="2400" dirty="0">
                <a:solidFill>
                  <a:schemeClr val="tx1"/>
                </a:solidFill>
              </a:rPr>
              <a:t>Tieto mahdollistaa paitsi omien rajojen tiedostamisen ja puolustamisen myös muiden asettamien rajojen kunnioittamisen. </a:t>
            </a:r>
          </a:p>
          <a:p>
            <a:endParaRPr lang="fi-FI" sz="2400" dirty="0">
              <a:solidFill>
                <a:schemeClr val="tx1"/>
              </a:solidFill>
            </a:endParaRPr>
          </a:p>
          <a:p>
            <a:r>
              <a:rPr lang="fi-FI" sz="2400" dirty="0">
                <a:solidFill>
                  <a:schemeClr val="tx1"/>
                </a:solidFill>
              </a:rPr>
              <a:t>Tietoa saa koulusta, netistä, </a:t>
            </a:r>
            <a:r>
              <a:rPr lang="fi-FI" sz="2400" dirty="0" err="1">
                <a:solidFill>
                  <a:schemeClr val="tx1"/>
                </a:solidFill>
              </a:rPr>
              <a:t>terkkarilta</a:t>
            </a:r>
            <a:r>
              <a:rPr lang="fi-FI" sz="2400" dirty="0">
                <a:solidFill>
                  <a:schemeClr val="tx1"/>
                </a:solidFill>
              </a:rPr>
              <a:t>.</a:t>
            </a:r>
          </a:p>
          <a:p>
            <a:endParaRPr lang="fi-FI" dirty="0"/>
          </a:p>
        </p:txBody>
      </p:sp>
      <p:sp>
        <p:nvSpPr>
          <p:cNvPr id="2" name="Otsikko 1">
            <a:extLst>
              <a:ext uri="{FF2B5EF4-FFF2-40B4-BE49-F238E27FC236}">
                <a16:creationId xmlns:a16="http://schemas.microsoft.com/office/drawing/2014/main" id="{3A7F083A-8FCC-515D-6567-F61C83E9AFE4}"/>
              </a:ext>
            </a:extLst>
          </p:cNvPr>
          <p:cNvSpPr>
            <a:spLocks noGrp="1"/>
          </p:cNvSpPr>
          <p:nvPr>
            <p:ph type="title"/>
          </p:nvPr>
        </p:nvSpPr>
        <p:spPr>
          <a:xfrm>
            <a:off x="291148" y="374269"/>
            <a:ext cx="9499028" cy="1658747"/>
          </a:xfrm>
        </p:spPr>
        <p:txBody>
          <a:bodyPr/>
          <a:lstStyle/>
          <a:p>
            <a:r>
              <a:rPr lang="fi-FI"/>
              <a:t>Oikeus saada tietoa </a:t>
            </a:r>
          </a:p>
        </p:txBody>
      </p:sp>
    </p:spTree>
    <p:extLst>
      <p:ext uri="{BB962C8B-B14F-4D97-AF65-F5344CB8AC3E}">
        <p14:creationId xmlns:p14="http://schemas.microsoft.com/office/powerpoint/2010/main" val="42652114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93C705-6301-D4AA-3C49-E65302920334}"/>
            </a:ext>
          </a:extLst>
        </p:cNvPr>
        <p:cNvGrpSpPr/>
        <p:nvPr/>
      </p:nvGrpSpPr>
      <p:grpSpPr>
        <a:xfrm>
          <a:off x="0" y="0"/>
          <a:ext cx="0" cy="0"/>
          <a:chOff x="0" y="0"/>
          <a:chExt cx="0" cy="0"/>
        </a:xfrm>
      </p:grpSpPr>
      <p:pic>
        <p:nvPicPr>
          <p:cNvPr id="7" name="Picture 2" descr="Henkilö pitää kättä pystyssä kohti toista henkilöä, joka koskee häntä olkapäälle.">
            <a:extLst>
              <a:ext uri="{FF2B5EF4-FFF2-40B4-BE49-F238E27FC236}">
                <a16:creationId xmlns:a16="http://schemas.microsoft.com/office/drawing/2014/main" id="{21FB0B42-AB37-8323-8764-379A99ADD109}"/>
              </a:ext>
              <a:ext uri="{C183D7F6-B498-43B3-948B-1728B52AA6E4}">
                <adec:decorative xmlns:adec="http://schemas.microsoft.com/office/drawing/2017/decorative" val="0"/>
              </a:ext>
            </a:extLst>
          </p:cNvPr>
          <p:cNvPicPr>
            <a:picLocks noChangeAspect="1"/>
          </p:cNvPicPr>
          <p:nvPr/>
        </p:nvPicPr>
        <p:blipFill>
          <a:blip r:embed="rId3"/>
          <a:srcRect l="16478" t="10264" r="16451" b="10373"/>
          <a:stretch>
            <a:fillRect/>
          </a:stretch>
        </p:blipFill>
        <p:spPr>
          <a:xfrm>
            <a:off x="3451081" y="0"/>
            <a:ext cx="10318081" cy="6867525"/>
          </a:xfrm>
          <a:prstGeom prst="rect">
            <a:avLst/>
          </a:prstGeom>
        </p:spPr>
      </p:pic>
      <p:sp>
        <p:nvSpPr>
          <p:cNvPr id="8" name="Triangle 10">
            <a:extLst>
              <a:ext uri="{FF2B5EF4-FFF2-40B4-BE49-F238E27FC236}">
                <a16:creationId xmlns:a16="http://schemas.microsoft.com/office/drawing/2014/main" id="{809F581D-9136-74CF-8BF1-D6EBF76762EC}"/>
              </a:ext>
              <a:ext uri="{C183D7F6-B498-43B3-948B-1728B52AA6E4}">
                <adec:decorative xmlns:adec="http://schemas.microsoft.com/office/drawing/2017/decorative" val="1"/>
              </a:ext>
            </a:extLst>
          </p:cNvPr>
          <p:cNvSpPr/>
          <p:nvPr/>
        </p:nvSpPr>
        <p:spPr>
          <a:xfrm rot="3158713">
            <a:off x="682813" y="-3039266"/>
            <a:ext cx="11099734" cy="1014456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FI"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Otsikko 1">
            <a:extLst>
              <a:ext uri="{FF2B5EF4-FFF2-40B4-BE49-F238E27FC236}">
                <a16:creationId xmlns:a16="http://schemas.microsoft.com/office/drawing/2014/main" id="{EE45C35C-5535-FECC-42DA-1B41C680689C}"/>
              </a:ext>
              <a:ext uri="{C183D7F6-B498-43B3-948B-1728B52AA6E4}">
                <adec:decorative xmlns:adec="http://schemas.microsoft.com/office/drawing/2017/decorative" val="0"/>
              </a:ext>
            </a:extLst>
          </p:cNvPr>
          <p:cNvSpPr>
            <a:spLocks noGrp="1"/>
          </p:cNvSpPr>
          <p:nvPr>
            <p:ph type="title"/>
          </p:nvPr>
        </p:nvSpPr>
        <p:spPr>
          <a:xfrm>
            <a:off x="291148" y="374269"/>
            <a:ext cx="9499028" cy="1658747"/>
          </a:xfrm>
        </p:spPr>
        <p:txBody>
          <a:bodyPr/>
          <a:lstStyle/>
          <a:p>
            <a:r>
              <a:rPr lang="fi-FI" dirty="0"/>
              <a:t>Oikeus suojella itseään ja tulla suojelluksi</a:t>
            </a:r>
          </a:p>
        </p:txBody>
      </p:sp>
      <p:sp>
        <p:nvSpPr>
          <p:cNvPr id="3" name="Sisällön paikkamerkki 2">
            <a:extLst>
              <a:ext uri="{FF2B5EF4-FFF2-40B4-BE49-F238E27FC236}">
                <a16:creationId xmlns:a16="http://schemas.microsoft.com/office/drawing/2014/main" id="{F26A670A-F80B-BB20-8651-6C47DE4AF8B2}"/>
              </a:ext>
              <a:ext uri="{C183D7F6-B498-43B3-948B-1728B52AA6E4}">
                <adec:decorative xmlns:adec="http://schemas.microsoft.com/office/drawing/2017/decorative" val="0"/>
              </a:ext>
            </a:extLst>
          </p:cNvPr>
          <p:cNvSpPr>
            <a:spLocks noGrp="1"/>
          </p:cNvSpPr>
          <p:nvPr>
            <p:ph sz="half" idx="2"/>
          </p:nvPr>
        </p:nvSpPr>
        <p:spPr>
          <a:xfrm>
            <a:off x="291148" y="2158409"/>
            <a:ext cx="6747605" cy="4031253"/>
          </a:xfrm>
        </p:spPr>
        <p:txBody>
          <a:bodyPr>
            <a:normAutofit/>
          </a:bodyPr>
          <a:lstStyle/>
          <a:p>
            <a:pPr marL="0" indent="0">
              <a:buNone/>
            </a:pPr>
            <a:r>
              <a:rPr lang="fi-FI" sz="2000" b="1" dirty="0"/>
              <a:t>Ihmisillä on oikeus keholliseen koskemattomuuteen. </a:t>
            </a:r>
          </a:p>
          <a:p>
            <a:endParaRPr lang="fi-FI" sz="2000" dirty="0"/>
          </a:p>
          <a:p>
            <a:pPr marL="0" indent="0">
              <a:buNone/>
            </a:pPr>
            <a:r>
              <a:rPr lang="fi-FI" sz="2000" b="1" dirty="0"/>
              <a:t>Ihmisiä tulee suojella </a:t>
            </a:r>
            <a:r>
              <a:rPr lang="fi-FI" sz="2000" b="1" dirty="0" err="1"/>
              <a:t>sukupuolistuneelta</a:t>
            </a:r>
            <a:r>
              <a:rPr lang="fi-FI" sz="2000" b="1" dirty="0"/>
              <a:t> ja seksuaaliväkivallalta. </a:t>
            </a:r>
          </a:p>
          <a:p>
            <a:pPr lvl="1"/>
            <a:r>
              <a:rPr lang="fi-FI" sz="1800" dirty="0"/>
              <a:t>Tähän sisältyy muun muassa suojelu raiskauksilta, sukuelinten silpomiselta ja seksuaalisuutta loukkaavalta häirinnältä.</a:t>
            </a:r>
          </a:p>
          <a:p>
            <a:pPr lvl="1"/>
            <a:r>
              <a:rPr lang="fi-FI" sz="1800" dirty="0"/>
              <a:t>Joka kolmas nainen maailmassa kokee jossain vaiheessa elämäänsä pääosin miesten tekemää fyysistä tai seksuaaliväkivaltaa. Väkivaltaa kokevat kuitenkin kaikki sukupuolet.</a:t>
            </a:r>
          </a:p>
        </p:txBody>
      </p:sp>
    </p:spTree>
    <p:extLst>
      <p:ext uri="{BB962C8B-B14F-4D97-AF65-F5344CB8AC3E}">
        <p14:creationId xmlns:p14="http://schemas.microsoft.com/office/powerpoint/2010/main" val="41659474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D6D4C75-3963-8E90-4D86-24198F3C03F1}"/>
              </a:ext>
            </a:extLst>
          </p:cNvPr>
          <p:cNvSpPr>
            <a:spLocks noGrp="1"/>
          </p:cNvSpPr>
          <p:nvPr>
            <p:ph type="title"/>
          </p:nvPr>
        </p:nvSpPr>
        <p:spPr/>
        <p:txBody>
          <a:bodyPr/>
          <a:lstStyle/>
          <a:p>
            <a:r>
              <a:rPr lang="fi-FI" dirty="0"/>
              <a:t>Koulu-terveys-kysely 2025</a:t>
            </a:r>
          </a:p>
        </p:txBody>
      </p:sp>
      <p:sp>
        <p:nvSpPr>
          <p:cNvPr id="7" name="Sisällön paikkamerkki 6">
            <a:extLst>
              <a:ext uri="{FF2B5EF4-FFF2-40B4-BE49-F238E27FC236}">
                <a16:creationId xmlns:a16="http://schemas.microsoft.com/office/drawing/2014/main" id="{4200EA1B-653E-0E8F-21FD-92DAFC361BDA}"/>
              </a:ext>
            </a:extLst>
          </p:cNvPr>
          <p:cNvSpPr>
            <a:spLocks noGrp="1"/>
          </p:cNvSpPr>
          <p:nvPr>
            <p:ph sz="half" idx="2"/>
          </p:nvPr>
        </p:nvSpPr>
        <p:spPr/>
        <p:txBody>
          <a:bodyPr/>
          <a:lstStyle/>
          <a:p>
            <a:r>
              <a:rPr lang="fi-FI" dirty="0"/>
              <a:t>Ammatillisen oppilaitoksen opiskelijoiden vastaukset</a:t>
            </a:r>
          </a:p>
          <a:p>
            <a:r>
              <a:rPr lang="fi-FI" dirty="0"/>
              <a:t>Kokemuksia kysytty viimeisimmän vuoden ajalta</a:t>
            </a:r>
          </a:p>
        </p:txBody>
      </p:sp>
      <p:graphicFrame>
        <p:nvGraphicFramePr>
          <p:cNvPr id="8" name="Sisällön paikkamerkki 7">
            <a:extLst>
              <a:ext uri="{FF2B5EF4-FFF2-40B4-BE49-F238E27FC236}">
                <a16:creationId xmlns:a16="http://schemas.microsoft.com/office/drawing/2014/main" id="{72EC094A-D1D1-BFEB-F73A-C98BBD6908B8}"/>
              </a:ext>
            </a:extLst>
          </p:cNvPr>
          <p:cNvGraphicFramePr>
            <a:graphicFrameLocks noGrp="1"/>
          </p:cNvGraphicFramePr>
          <p:nvPr>
            <p:ph sz="quarter" idx="4"/>
            <p:extLst>
              <p:ext uri="{D42A27DB-BD31-4B8C-83A1-F6EECF244321}">
                <p14:modId xmlns:p14="http://schemas.microsoft.com/office/powerpoint/2010/main" val="2520212406"/>
              </p:ext>
            </p:extLst>
          </p:nvPr>
        </p:nvGraphicFramePr>
        <p:xfrm>
          <a:off x="4459585" y="884548"/>
          <a:ext cx="7392984" cy="4119880"/>
        </p:xfrm>
        <a:graphic>
          <a:graphicData uri="http://schemas.openxmlformats.org/drawingml/2006/table">
            <a:tbl>
              <a:tblPr firstRow="1" bandRow="1">
                <a:tableStyleId>{9DCAF9ED-07DC-4A11-8D7F-57B35C25682E}</a:tableStyleId>
              </a:tblPr>
              <a:tblGrid>
                <a:gridCol w="3285120">
                  <a:extLst>
                    <a:ext uri="{9D8B030D-6E8A-4147-A177-3AD203B41FA5}">
                      <a16:colId xmlns:a16="http://schemas.microsoft.com/office/drawing/2014/main" val="2782925105"/>
                    </a:ext>
                  </a:extLst>
                </a:gridCol>
                <a:gridCol w="1324947">
                  <a:extLst>
                    <a:ext uri="{9D8B030D-6E8A-4147-A177-3AD203B41FA5}">
                      <a16:colId xmlns:a16="http://schemas.microsoft.com/office/drawing/2014/main" val="3877060294"/>
                    </a:ext>
                  </a:extLst>
                </a:gridCol>
                <a:gridCol w="1399592">
                  <a:extLst>
                    <a:ext uri="{9D8B030D-6E8A-4147-A177-3AD203B41FA5}">
                      <a16:colId xmlns:a16="http://schemas.microsoft.com/office/drawing/2014/main" val="604965614"/>
                    </a:ext>
                  </a:extLst>
                </a:gridCol>
                <a:gridCol w="1383325">
                  <a:extLst>
                    <a:ext uri="{9D8B030D-6E8A-4147-A177-3AD203B41FA5}">
                      <a16:colId xmlns:a16="http://schemas.microsoft.com/office/drawing/2014/main" val="2388397149"/>
                    </a:ext>
                  </a:extLst>
                </a:gridCol>
              </a:tblGrid>
              <a:tr h="370840">
                <a:tc>
                  <a:txBody>
                    <a:bodyPr/>
                    <a:lstStyle/>
                    <a:p>
                      <a:r>
                        <a:rPr lang="fi-FI" dirty="0">
                          <a:latin typeface="Poppins" panose="00000500000000000000" pitchFamily="2" charset="0"/>
                          <a:cs typeface="Poppins" panose="00000500000000000000" pitchFamily="2" charset="0"/>
                        </a:rPr>
                        <a:t>Indikaattori</a:t>
                      </a:r>
                    </a:p>
                  </a:txBody>
                  <a:tcPr/>
                </a:tc>
                <a:tc>
                  <a:txBody>
                    <a:bodyPr/>
                    <a:lstStyle/>
                    <a:p>
                      <a:r>
                        <a:rPr lang="fi-FI" dirty="0">
                          <a:latin typeface="Poppins" panose="00000500000000000000" pitchFamily="2" charset="0"/>
                          <a:cs typeface="Poppins" panose="00000500000000000000" pitchFamily="2" charset="0"/>
                        </a:rPr>
                        <a:t>Pojat</a:t>
                      </a:r>
                    </a:p>
                  </a:txBody>
                  <a:tcPr/>
                </a:tc>
                <a:tc>
                  <a:txBody>
                    <a:bodyPr/>
                    <a:lstStyle/>
                    <a:p>
                      <a:r>
                        <a:rPr lang="fi-FI" dirty="0">
                          <a:latin typeface="Poppins" panose="00000500000000000000" pitchFamily="2" charset="0"/>
                          <a:cs typeface="Poppins" panose="00000500000000000000" pitchFamily="2" charset="0"/>
                        </a:rPr>
                        <a:t>Tytöt</a:t>
                      </a:r>
                    </a:p>
                  </a:txBody>
                  <a:tcPr/>
                </a:tc>
                <a:tc>
                  <a:txBody>
                    <a:bodyPr/>
                    <a:lstStyle/>
                    <a:p>
                      <a:r>
                        <a:rPr lang="fi-FI" dirty="0">
                          <a:latin typeface="Poppins" panose="00000500000000000000" pitchFamily="2" charset="0"/>
                          <a:cs typeface="Poppins" panose="00000500000000000000" pitchFamily="2" charset="0"/>
                        </a:rPr>
                        <a:t>Yhteensä</a:t>
                      </a:r>
                    </a:p>
                  </a:txBody>
                  <a:tcPr/>
                </a:tc>
                <a:extLst>
                  <a:ext uri="{0D108BD9-81ED-4DB2-BD59-A6C34878D82A}">
                    <a16:rowId xmlns:a16="http://schemas.microsoft.com/office/drawing/2014/main" val="3138387886"/>
                  </a:ext>
                </a:extLst>
              </a:tr>
              <a:tr h="370840">
                <a:tc>
                  <a:txBody>
                    <a:bodyPr/>
                    <a:lstStyle/>
                    <a:p>
                      <a:r>
                        <a:rPr lang="fi-FI" sz="1800" b="0" kern="1200" dirty="0">
                          <a:solidFill>
                            <a:schemeClr val="dk1"/>
                          </a:solidFill>
                          <a:effectLst/>
                          <a:latin typeface="Poppins" panose="00000500000000000000" pitchFamily="2" charset="0"/>
                          <a:cs typeface="Poppins" panose="00000500000000000000" pitchFamily="2" charset="0"/>
                        </a:rPr>
                        <a:t>Kokenut häiritsevää seksuaalista ehdottelua tai ahdistelua</a:t>
                      </a:r>
                      <a:endParaRPr lang="fi-FI" dirty="0">
                        <a:latin typeface="Poppins" panose="00000500000000000000" pitchFamily="2" charset="0"/>
                        <a:cs typeface="Poppins" panose="00000500000000000000" pitchFamily="2" charset="0"/>
                      </a:endParaRPr>
                    </a:p>
                  </a:txBody>
                  <a:tcPr/>
                </a:tc>
                <a:tc>
                  <a:txBody>
                    <a:bodyPr/>
                    <a:lstStyle/>
                    <a:p>
                      <a:r>
                        <a:rPr lang="fi-FI" dirty="0">
                          <a:latin typeface="Poppins" panose="00000500000000000000" pitchFamily="2" charset="0"/>
                          <a:cs typeface="Poppins" panose="00000500000000000000" pitchFamily="2" charset="0"/>
                        </a:rPr>
                        <a:t>8 %</a:t>
                      </a:r>
                    </a:p>
                  </a:txBody>
                  <a:tcPr/>
                </a:tc>
                <a:tc>
                  <a:txBody>
                    <a:bodyPr/>
                    <a:lstStyle/>
                    <a:p>
                      <a:r>
                        <a:rPr lang="fi-FI" dirty="0">
                          <a:latin typeface="Poppins" panose="00000500000000000000" pitchFamily="2" charset="0"/>
                          <a:cs typeface="Poppins" panose="00000500000000000000" pitchFamily="2" charset="0"/>
                        </a:rPr>
                        <a:t>36 %</a:t>
                      </a:r>
                    </a:p>
                  </a:txBody>
                  <a:tcPr/>
                </a:tc>
                <a:tc>
                  <a:txBody>
                    <a:bodyPr/>
                    <a:lstStyle/>
                    <a:p>
                      <a:r>
                        <a:rPr lang="fi-FI" dirty="0">
                          <a:latin typeface="Poppins" panose="00000500000000000000" pitchFamily="2" charset="0"/>
                          <a:cs typeface="Poppins" panose="00000500000000000000" pitchFamily="2" charset="0"/>
                        </a:rPr>
                        <a:t>20 %</a:t>
                      </a:r>
                    </a:p>
                  </a:txBody>
                  <a:tcPr/>
                </a:tc>
                <a:extLst>
                  <a:ext uri="{0D108BD9-81ED-4DB2-BD59-A6C34878D82A}">
                    <a16:rowId xmlns:a16="http://schemas.microsoft.com/office/drawing/2014/main" val="702824673"/>
                  </a:ext>
                </a:extLst>
              </a:tr>
              <a:tr h="370840">
                <a:tc>
                  <a:txBody>
                    <a:bodyPr/>
                    <a:lstStyle/>
                    <a:p>
                      <a:r>
                        <a:rPr lang="fi-FI" sz="1800" b="0" kern="1200" dirty="0">
                          <a:solidFill>
                            <a:schemeClr val="dk1"/>
                          </a:solidFill>
                          <a:effectLst/>
                          <a:latin typeface="Poppins" panose="00000500000000000000" pitchFamily="2" charset="0"/>
                          <a:cs typeface="Poppins" panose="00000500000000000000" pitchFamily="2" charset="0"/>
                        </a:rPr>
                        <a:t>Kokenut seksuaalista häirintää julkisessa tilassa</a:t>
                      </a:r>
                      <a:endParaRPr lang="fi-FI" dirty="0">
                        <a:latin typeface="Poppins" panose="00000500000000000000" pitchFamily="2" charset="0"/>
                        <a:cs typeface="Poppins" panose="00000500000000000000" pitchFamily="2" charset="0"/>
                      </a:endParaRPr>
                    </a:p>
                  </a:txBody>
                  <a:tcPr/>
                </a:tc>
                <a:tc>
                  <a:txBody>
                    <a:bodyPr/>
                    <a:lstStyle/>
                    <a:p>
                      <a:r>
                        <a:rPr lang="fi-FI" dirty="0">
                          <a:latin typeface="Poppins" panose="00000500000000000000" pitchFamily="2" charset="0"/>
                          <a:cs typeface="Poppins" panose="00000500000000000000" pitchFamily="2" charset="0"/>
                        </a:rPr>
                        <a:t>3 %</a:t>
                      </a:r>
                    </a:p>
                  </a:txBody>
                  <a:tcPr/>
                </a:tc>
                <a:tc>
                  <a:txBody>
                    <a:bodyPr/>
                    <a:lstStyle/>
                    <a:p>
                      <a:r>
                        <a:rPr lang="fi-FI" dirty="0">
                          <a:latin typeface="Poppins" panose="00000500000000000000" pitchFamily="2" charset="0"/>
                          <a:cs typeface="Poppins" panose="00000500000000000000" pitchFamily="2" charset="0"/>
                        </a:rPr>
                        <a:t>19 %</a:t>
                      </a:r>
                    </a:p>
                  </a:txBody>
                  <a:tcPr/>
                </a:tc>
                <a:tc>
                  <a:txBody>
                    <a:bodyPr/>
                    <a:lstStyle/>
                    <a:p>
                      <a:r>
                        <a:rPr lang="fi-FI" dirty="0">
                          <a:latin typeface="Poppins" panose="00000500000000000000" pitchFamily="2" charset="0"/>
                          <a:cs typeface="Poppins" panose="00000500000000000000" pitchFamily="2" charset="0"/>
                        </a:rPr>
                        <a:t>10 %</a:t>
                      </a:r>
                    </a:p>
                  </a:txBody>
                  <a:tcPr/>
                </a:tc>
                <a:extLst>
                  <a:ext uri="{0D108BD9-81ED-4DB2-BD59-A6C34878D82A}">
                    <a16:rowId xmlns:a16="http://schemas.microsoft.com/office/drawing/2014/main" val="2714983849"/>
                  </a:ext>
                </a:extLst>
              </a:tr>
              <a:tr h="370840">
                <a:tc>
                  <a:txBody>
                    <a:bodyPr/>
                    <a:lstStyle/>
                    <a:p>
                      <a:r>
                        <a:rPr lang="fi-FI" sz="1800" b="0" kern="1200" dirty="0">
                          <a:solidFill>
                            <a:schemeClr val="dk1"/>
                          </a:solidFill>
                          <a:effectLst/>
                          <a:latin typeface="Poppins" panose="00000500000000000000" pitchFamily="2" charset="0"/>
                          <a:cs typeface="Poppins" panose="00000500000000000000" pitchFamily="2" charset="0"/>
                        </a:rPr>
                        <a:t>Kokenut seksuaalista häirintää koulussa</a:t>
                      </a:r>
                      <a:endParaRPr lang="fi-FI" dirty="0">
                        <a:latin typeface="Poppins" panose="00000500000000000000" pitchFamily="2" charset="0"/>
                        <a:cs typeface="Poppins" panose="00000500000000000000" pitchFamily="2" charset="0"/>
                      </a:endParaRPr>
                    </a:p>
                  </a:txBody>
                  <a:tcPr/>
                </a:tc>
                <a:tc>
                  <a:txBody>
                    <a:bodyPr/>
                    <a:lstStyle/>
                    <a:p>
                      <a:r>
                        <a:rPr lang="fi-FI" dirty="0">
                          <a:latin typeface="Poppins" panose="00000500000000000000" pitchFamily="2" charset="0"/>
                          <a:cs typeface="Poppins" panose="00000500000000000000" pitchFamily="2" charset="0"/>
                        </a:rPr>
                        <a:t>4 %</a:t>
                      </a:r>
                    </a:p>
                  </a:txBody>
                  <a:tcPr/>
                </a:tc>
                <a:tc>
                  <a:txBody>
                    <a:bodyPr/>
                    <a:lstStyle/>
                    <a:p>
                      <a:r>
                        <a:rPr lang="fi-FI" dirty="0">
                          <a:latin typeface="Poppins" panose="00000500000000000000" pitchFamily="2" charset="0"/>
                          <a:cs typeface="Poppins" panose="00000500000000000000" pitchFamily="2" charset="0"/>
                        </a:rPr>
                        <a:t>4 %</a:t>
                      </a:r>
                    </a:p>
                  </a:txBody>
                  <a:tcPr/>
                </a:tc>
                <a:tc>
                  <a:txBody>
                    <a:bodyPr/>
                    <a:lstStyle/>
                    <a:p>
                      <a:r>
                        <a:rPr lang="fi-FI" dirty="0">
                          <a:latin typeface="Poppins" panose="00000500000000000000" pitchFamily="2" charset="0"/>
                          <a:cs typeface="Poppins" panose="00000500000000000000" pitchFamily="2" charset="0"/>
                        </a:rPr>
                        <a:t>4 %</a:t>
                      </a:r>
                    </a:p>
                  </a:txBody>
                  <a:tcPr/>
                </a:tc>
                <a:extLst>
                  <a:ext uri="{0D108BD9-81ED-4DB2-BD59-A6C34878D82A}">
                    <a16:rowId xmlns:a16="http://schemas.microsoft.com/office/drawing/2014/main" val="1110430357"/>
                  </a:ext>
                </a:extLst>
              </a:tr>
              <a:tr h="370840">
                <a:tc>
                  <a:txBody>
                    <a:bodyPr/>
                    <a:lstStyle/>
                    <a:p>
                      <a:r>
                        <a:rPr lang="fi-FI" sz="1800" b="0" kern="1200" dirty="0">
                          <a:solidFill>
                            <a:schemeClr val="dk1"/>
                          </a:solidFill>
                          <a:effectLst/>
                          <a:latin typeface="Poppins" panose="00000500000000000000" pitchFamily="2" charset="0"/>
                          <a:cs typeface="Poppins" panose="00000500000000000000" pitchFamily="2" charset="0"/>
                        </a:rPr>
                        <a:t>Kokenut seksuaalista häirintää puhelimessa tai internetissä</a:t>
                      </a:r>
                      <a:endParaRPr lang="fi-FI" dirty="0">
                        <a:latin typeface="Poppins" panose="00000500000000000000" pitchFamily="2" charset="0"/>
                        <a:cs typeface="Poppins" panose="00000500000000000000" pitchFamily="2" charset="0"/>
                      </a:endParaRPr>
                    </a:p>
                  </a:txBody>
                  <a:tcPr/>
                </a:tc>
                <a:tc>
                  <a:txBody>
                    <a:bodyPr/>
                    <a:lstStyle/>
                    <a:p>
                      <a:r>
                        <a:rPr lang="fi-FI" dirty="0">
                          <a:latin typeface="Poppins" panose="00000500000000000000" pitchFamily="2" charset="0"/>
                          <a:cs typeface="Poppins" panose="00000500000000000000" pitchFamily="2" charset="0"/>
                        </a:rPr>
                        <a:t>6 %</a:t>
                      </a:r>
                    </a:p>
                  </a:txBody>
                  <a:tcPr/>
                </a:tc>
                <a:tc>
                  <a:txBody>
                    <a:bodyPr/>
                    <a:lstStyle/>
                    <a:p>
                      <a:r>
                        <a:rPr lang="fi-FI" dirty="0">
                          <a:latin typeface="Poppins" panose="00000500000000000000" pitchFamily="2" charset="0"/>
                          <a:cs typeface="Poppins" panose="00000500000000000000" pitchFamily="2" charset="0"/>
                        </a:rPr>
                        <a:t>26 %</a:t>
                      </a:r>
                    </a:p>
                  </a:txBody>
                  <a:tcPr/>
                </a:tc>
                <a:tc>
                  <a:txBody>
                    <a:bodyPr/>
                    <a:lstStyle/>
                    <a:p>
                      <a:r>
                        <a:rPr lang="fi-FI" dirty="0">
                          <a:latin typeface="Poppins" panose="00000500000000000000" pitchFamily="2" charset="0"/>
                          <a:cs typeface="Poppins" panose="00000500000000000000" pitchFamily="2" charset="0"/>
                        </a:rPr>
                        <a:t>14 %</a:t>
                      </a:r>
                    </a:p>
                  </a:txBody>
                  <a:tcPr/>
                </a:tc>
                <a:extLst>
                  <a:ext uri="{0D108BD9-81ED-4DB2-BD59-A6C34878D82A}">
                    <a16:rowId xmlns:a16="http://schemas.microsoft.com/office/drawing/2014/main" val="2873748025"/>
                  </a:ext>
                </a:extLst>
              </a:tr>
              <a:tr h="370840">
                <a:tc>
                  <a:txBody>
                    <a:bodyPr/>
                    <a:lstStyle/>
                    <a:p>
                      <a:r>
                        <a:rPr lang="fi-FI" sz="1800" b="0" kern="1200" dirty="0">
                          <a:solidFill>
                            <a:schemeClr val="dk1"/>
                          </a:solidFill>
                          <a:effectLst/>
                          <a:latin typeface="Poppins" panose="00000500000000000000" pitchFamily="2" charset="0"/>
                          <a:cs typeface="Poppins" panose="00000500000000000000" pitchFamily="2" charset="0"/>
                        </a:rPr>
                        <a:t>Kokenut seksuaaliväkivaltaa</a:t>
                      </a:r>
                      <a:endParaRPr lang="fi-FI" dirty="0">
                        <a:latin typeface="Poppins" panose="00000500000000000000" pitchFamily="2" charset="0"/>
                        <a:cs typeface="Poppins" panose="00000500000000000000" pitchFamily="2" charset="0"/>
                      </a:endParaRPr>
                    </a:p>
                  </a:txBody>
                  <a:tcPr/>
                </a:tc>
                <a:tc>
                  <a:txBody>
                    <a:bodyPr/>
                    <a:lstStyle/>
                    <a:p>
                      <a:r>
                        <a:rPr lang="fi-FI" dirty="0">
                          <a:latin typeface="Poppins" panose="00000500000000000000" pitchFamily="2" charset="0"/>
                          <a:cs typeface="Poppins" panose="00000500000000000000" pitchFamily="2" charset="0"/>
                        </a:rPr>
                        <a:t>5 %</a:t>
                      </a:r>
                    </a:p>
                  </a:txBody>
                  <a:tcPr/>
                </a:tc>
                <a:tc>
                  <a:txBody>
                    <a:bodyPr/>
                    <a:lstStyle/>
                    <a:p>
                      <a:r>
                        <a:rPr lang="fi-FI" dirty="0">
                          <a:latin typeface="Poppins" panose="00000500000000000000" pitchFamily="2" charset="0"/>
                          <a:cs typeface="Poppins" panose="00000500000000000000" pitchFamily="2" charset="0"/>
                        </a:rPr>
                        <a:t>14 %</a:t>
                      </a:r>
                    </a:p>
                  </a:txBody>
                  <a:tcPr/>
                </a:tc>
                <a:tc>
                  <a:txBody>
                    <a:bodyPr/>
                    <a:lstStyle/>
                    <a:p>
                      <a:r>
                        <a:rPr lang="fi-FI" dirty="0">
                          <a:latin typeface="Poppins" panose="00000500000000000000" pitchFamily="2" charset="0"/>
                          <a:cs typeface="Poppins" panose="00000500000000000000" pitchFamily="2" charset="0"/>
                        </a:rPr>
                        <a:t>9 %</a:t>
                      </a:r>
                    </a:p>
                  </a:txBody>
                  <a:tcPr/>
                </a:tc>
                <a:extLst>
                  <a:ext uri="{0D108BD9-81ED-4DB2-BD59-A6C34878D82A}">
                    <a16:rowId xmlns:a16="http://schemas.microsoft.com/office/drawing/2014/main" val="852306904"/>
                  </a:ext>
                </a:extLst>
              </a:tr>
            </a:tbl>
          </a:graphicData>
        </a:graphic>
      </p:graphicFrame>
      <p:sp>
        <p:nvSpPr>
          <p:cNvPr id="3" name="Tekstin paikkamerkki 2">
            <a:extLst>
              <a:ext uri="{FF2B5EF4-FFF2-40B4-BE49-F238E27FC236}">
                <a16:creationId xmlns:a16="http://schemas.microsoft.com/office/drawing/2014/main" id="{37A49B7C-6717-03DA-E843-A0BDE82F6772}"/>
              </a:ext>
            </a:extLst>
          </p:cNvPr>
          <p:cNvSpPr>
            <a:spLocks noGrp="1"/>
          </p:cNvSpPr>
          <p:nvPr>
            <p:ph type="body" idx="1"/>
          </p:nvPr>
        </p:nvSpPr>
        <p:spPr>
          <a:xfrm>
            <a:off x="4459585" y="5415870"/>
            <a:ext cx="7392687" cy="365125"/>
          </a:xfrm>
        </p:spPr>
        <p:txBody>
          <a:bodyPr/>
          <a:lstStyle/>
          <a:p>
            <a:r>
              <a:rPr lang="fi-FI" dirty="0"/>
              <a:t>Mitä taulukko kertoo?</a:t>
            </a:r>
          </a:p>
        </p:txBody>
      </p:sp>
    </p:spTree>
    <p:extLst>
      <p:ext uri="{BB962C8B-B14F-4D97-AF65-F5344CB8AC3E}">
        <p14:creationId xmlns:p14="http://schemas.microsoft.com/office/powerpoint/2010/main" val="11203364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06CCBD-C2C3-7203-FD7D-846FC559BE69}"/>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A6B2E22C-E9B3-F01D-ECBA-EE36A59680D6}"/>
              </a:ext>
            </a:extLst>
          </p:cNvPr>
          <p:cNvSpPr>
            <a:spLocks noGrp="1"/>
          </p:cNvSpPr>
          <p:nvPr>
            <p:ph type="title"/>
          </p:nvPr>
        </p:nvSpPr>
        <p:spPr/>
        <p:txBody>
          <a:bodyPr/>
          <a:lstStyle/>
          <a:p>
            <a:r>
              <a:rPr lang="fi-FI" dirty="0"/>
              <a:t>Koulu-terveys-kysely 2025</a:t>
            </a:r>
          </a:p>
        </p:txBody>
      </p:sp>
      <p:sp>
        <p:nvSpPr>
          <p:cNvPr id="7" name="Sisällön paikkamerkki 6">
            <a:extLst>
              <a:ext uri="{FF2B5EF4-FFF2-40B4-BE49-F238E27FC236}">
                <a16:creationId xmlns:a16="http://schemas.microsoft.com/office/drawing/2014/main" id="{32EBC956-312F-45FC-BCCF-9E8F9257EC56}"/>
              </a:ext>
            </a:extLst>
          </p:cNvPr>
          <p:cNvSpPr>
            <a:spLocks noGrp="1"/>
          </p:cNvSpPr>
          <p:nvPr>
            <p:ph sz="half" idx="2"/>
          </p:nvPr>
        </p:nvSpPr>
        <p:spPr/>
        <p:txBody>
          <a:bodyPr/>
          <a:lstStyle/>
          <a:p>
            <a:r>
              <a:rPr lang="fi-FI" dirty="0"/>
              <a:t>Lukiolaisten vastaukset</a:t>
            </a:r>
          </a:p>
          <a:p>
            <a:r>
              <a:rPr lang="fi-FI" dirty="0"/>
              <a:t>Kokemuksia kysytty viimeisimmän vuoden ajalta</a:t>
            </a:r>
          </a:p>
        </p:txBody>
      </p:sp>
      <p:graphicFrame>
        <p:nvGraphicFramePr>
          <p:cNvPr id="8" name="Sisällön paikkamerkki 7">
            <a:extLst>
              <a:ext uri="{FF2B5EF4-FFF2-40B4-BE49-F238E27FC236}">
                <a16:creationId xmlns:a16="http://schemas.microsoft.com/office/drawing/2014/main" id="{7D90B1FC-A18C-BDAA-B9C9-2A624B594B4D}"/>
              </a:ext>
            </a:extLst>
          </p:cNvPr>
          <p:cNvGraphicFramePr>
            <a:graphicFrameLocks noGrp="1"/>
          </p:cNvGraphicFramePr>
          <p:nvPr>
            <p:ph sz="quarter" idx="4"/>
            <p:extLst>
              <p:ext uri="{D42A27DB-BD31-4B8C-83A1-F6EECF244321}">
                <p14:modId xmlns:p14="http://schemas.microsoft.com/office/powerpoint/2010/main" val="2996997677"/>
              </p:ext>
            </p:extLst>
          </p:nvPr>
        </p:nvGraphicFramePr>
        <p:xfrm>
          <a:off x="4459585" y="907381"/>
          <a:ext cx="7392984" cy="4119880"/>
        </p:xfrm>
        <a:graphic>
          <a:graphicData uri="http://schemas.openxmlformats.org/drawingml/2006/table">
            <a:tbl>
              <a:tblPr firstRow="1" bandRow="1">
                <a:tableStyleId>{9DCAF9ED-07DC-4A11-8D7F-57B35C25682E}</a:tableStyleId>
              </a:tblPr>
              <a:tblGrid>
                <a:gridCol w="3285120">
                  <a:extLst>
                    <a:ext uri="{9D8B030D-6E8A-4147-A177-3AD203B41FA5}">
                      <a16:colId xmlns:a16="http://schemas.microsoft.com/office/drawing/2014/main" val="2782925105"/>
                    </a:ext>
                  </a:extLst>
                </a:gridCol>
                <a:gridCol w="1324947">
                  <a:extLst>
                    <a:ext uri="{9D8B030D-6E8A-4147-A177-3AD203B41FA5}">
                      <a16:colId xmlns:a16="http://schemas.microsoft.com/office/drawing/2014/main" val="3877060294"/>
                    </a:ext>
                  </a:extLst>
                </a:gridCol>
                <a:gridCol w="1399592">
                  <a:extLst>
                    <a:ext uri="{9D8B030D-6E8A-4147-A177-3AD203B41FA5}">
                      <a16:colId xmlns:a16="http://schemas.microsoft.com/office/drawing/2014/main" val="604965614"/>
                    </a:ext>
                  </a:extLst>
                </a:gridCol>
                <a:gridCol w="1383325">
                  <a:extLst>
                    <a:ext uri="{9D8B030D-6E8A-4147-A177-3AD203B41FA5}">
                      <a16:colId xmlns:a16="http://schemas.microsoft.com/office/drawing/2014/main" val="2388397149"/>
                    </a:ext>
                  </a:extLst>
                </a:gridCol>
              </a:tblGrid>
              <a:tr h="370840">
                <a:tc>
                  <a:txBody>
                    <a:bodyPr/>
                    <a:lstStyle/>
                    <a:p>
                      <a:r>
                        <a:rPr lang="fi-FI" dirty="0">
                          <a:latin typeface="Poppins" panose="00000500000000000000" pitchFamily="2" charset="0"/>
                          <a:cs typeface="Poppins" panose="00000500000000000000" pitchFamily="2" charset="0"/>
                        </a:rPr>
                        <a:t>Indikaattori</a:t>
                      </a:r>
                    </a:p>
                  </a:txBody>
                  <a:tcPr/>
                </a:tc>
                <a:tc>
                  <a:txBody>
                    <a:bodyPr/>
                    <a:lstStyle/>
                    <a:p>
                      <a:r>
                        <a:rPr lang="fi-FI" dirty="0">
                          <a:latin typeface="Poppins" panose="00000500000000000000" pitchFamily="2" charset="0"/>
                          <a:cs typeface="Poppins" panose="00000500000000000000" pitchFamily="2" charset="0"/>
                        </a:rPr>
                        <a:t>Pojat</a:t>
                      </a:r>
                    </a:p>
                  </a:txBody>
                  <a:tcPr/>
                </a:tc>
                <a:tc>
                  <a:txBody>
                    <a:bodyPr/>
                    <a:lstStyle/>
                    <a:p>
                      <a:r>
                        <a:rPr lang="fi-FI" dirty="0">
                          <a:latin typeface="Poppins" panose="00000500000000000000" pitchFamily="2" charset="0"/>
                          <a:cs typeface="Poppins" panose="00000500000000000000" pitchFamily="2" charset="0"/>
                        </a:rPr>
                        <a:t>Tytöt</a:t>
                      </a:r>
                    </a:p>
                  </a:txBody>
                  <a:tcPr/>
                </a:tc>
                <a:tc>
                  <a:txBody>
                    <a:bodyPr/>
                    <a:lstStyle/>
                    <a:p>
                      <a:r>
                        <a:rPr lang="fi-FI" dirty="0">
                          <a:latin typeface="Poppins" panose="00000500000000000000" pitchFamily="2" charset="0"/>
                          <a:cs typeface="Poppins" panose="00000500000000000000" pitchFamily="2" charset="0"/>
                        </a:rPr>
                        <a:t>Yhteensä</a:t>
                      </a:r>
                    </a:p>
                  </a:txBody>
                  <a:tcPr/>
                </a:tc>
                <a:extLst>
                  <a:ext uri="{0D108BD9-81ED-4DB2-BD59-A6C34878D82A}">
                    <a16:rowId xmlns:a16="http://schemas.microsoft.com/office/drawing/2014/main" val="3138387886"/>
                  </a:ext>
                </a:extLst>
              </a:tr>
              <a:tr h="370840">
                <a:tc>
                  <a:txBody>
                    <a:bodyPr/>
                    <a:lstStyle/>
                    <a:p>
                      <a:r>
                        <a:rPr lang="fi-FI" sz="1800" b="0" kern="1200" dirty="0">
                          <a:solidFill>
                            <a:schemeClr val="dk1"/>
                          </a:solidFill>
                          <a:effectLst/>
                          <a:latin typeface="Poppins" panose="00000500000000000000" pitchFamily="2" charset="0"/>
                          <a:cs typeface="Poppins" panose="00000500000000000000" pitchFamily="2" charset="0"/>
                        </a:rPr>
                        <a:t>Kokenut häiritsevää seksuaalista ehdottelua tai ahdistelua</a:t>
                      </a:r>
                      <a:endParaRPr lang="fi-FI" dirty="0">
                        <a:latin typeface="Poppins" panose="00000500000000000000" pitchFamily="2" charset="0"/>
                        <a:cs typeface="Poppins" panose="00000500000000000000" pitchFamily="2" charset="0"/>
                      </a:endParaRPr>
                    </a:p>
                  </a:txBody>
                  <a:tcPr/>
                </a:tc>
                <a:tc>
                  <a:txBody>
                    <a:bodyPr/>
                    <a:lstStyle/>
                    <a:p>
                      <a:r>
                        <a:rPr lang="fi-FI" dirty="0">
                          <a:latin typeface="Poppins" panose="00000500000000000000" pitchFamily="2" charset="0"/>
                          <a:cs typeface="Poppins" panose="00000500000000000000" pitchFamily="2" charset="0"/>
                        </a:rPr>
                        <a:t>7 %</a:t>
                      </a:r>
                    </a:p>
                  </a:txBody>
                  <a:tcPr/>
                </a:tc>
                <a:tc>
                  <a:txBody>
                    <a:bodyPr/>
                    <a:lstStyle/>
                    <a:p>
                      <a:r>
                        <a:rPr lang="fi-FI" dirty="0">
                          <a:latin typeface="Poppins" panose="00000500000000000000" pitchFamily="2" charset="0"/>
                          <a:cs typeface="Poppins" panose="00000500000000000000" pitchFamily="2" charset="0"/>
                        </a:rPr>
                        <a:t>32 %</a:t>
                      </a:r>
                    </a:p>
                  </a:txBody>
                  <a:tcPr/>
                </a:tc>
                <a:tc>
                  <a:txBody>
                    <a:bodyPr/>
                    <a:lstStyle/>
                    <a:p>
                      <a:r>
                        <a:rPr lang="fi-FI" dirty="0">
                          <a:latin typeface="Poppins" panose="00000500000000000000" pitchFamily="2" charset="0"/>
                          <a:cs typeface="Poppins" panose="00000500000000000000" pitchFamily="2" charset="0"/>
                        </a:rPr>
                        <a:t>22 %</a:t>
                      </a:r>
                    </a:p>
                  </a:txBody>
                  <a:tcPr/>
                </a:tc>
                <a:extLst>
                  <a:ext uri="{0D108BD9-81ED-4DB2-BD59-A6C34878D82A}">
                    <a16:rowId xmlns:a16="http://schemas.microsoft.com/office/drawing/2014/main" val="702824673"/>
                  </a:ext>
                </a:extLst>
              </a:tr>
              <a:tr h="370840">
                <a:tc>
                  <a:txBody>
                    <a:bodyPr/>
                    <a:lstStyle/>
                    <a:p>
                      <a:r>
                        <a:rPr lang="fi-FI" sz="1800" b="0" kern="1200" dirty="0">
                          <a:solidFill>
                            <a:schemeClr val="dk1"/>
                          </a:solidFill>
                          <a:effectLst/>
                          <a:latin typeface="Poppins" panose="00000500000000000000" pitchFamily="2" charset="0"/>
                          <a:cs typeface="Poppins" panose="00000500000000000000" pitchFamily="2" charset="0"/>
                        </a:rPr>
                        <a:t>Kokenut seksuaalista häirintää julkisessa tilassa</a:t>
                      </a:r>
                      <a:endParaRPr lang="fi-FI" dirty="0">
                        <a:latin typeface="Poppins" panose="00000500000000000000" pitchFamily="2" charset="0"/>
                        <a:cs typeface="Poppins" panose="00000500000000000000" pitchFamily="2" charset="0"/>
                      </a:endParaRPr>
                    </a:p>
                  </a:txBody>
                  <a:tcPr/>
                </a:tc>
                <a:tc>
                  <a:txBody>
                    <a:bodyPr/>
                    <a:lstStyle/>
                    <a:p>
                      <a:r>
                        <a:rPr lang="fi-FI" dirty="0">
                          <a:latin typeface="Poppins" panose="00000500000000000000" pitchFamily="2" charset="0"/>
                          <a:cs typeface="Poppins" panose="00000500000000000000" pitchFamily="2" charset="0"/>
                        </a:rPr>
                        <a:t>2 %</a:t>
                      </a:r>
                    </a:p>
                  </a:txBody>
                  <a:tcPr/>
                </a:tc>
                <a:tc>
                  <a:txBody>
                    <a:bodyPr/>
                    <a:lstStyle/>
                    <a:p>
                      <a:r>
                        <a:rPr lang="fi-FI" dirty="0">
                          <a:latin typeface="Poppins" panose="00000500000000000000" pitchFamily="2" charset="0"/>
                          <a:cs typeface="Poppins" panose="00000500000000000000" pitchFamily="2" charset="0"/>
                        </a:rPr>
                        <a:t>20 %</a:t>
                      </a:r>
                    </a:p>
                  </a:txBody>
                  <a:tcPr/>
                </a:tc>
                <a:tc>
                  <a:txBody>
                    <a:bodyPr/>
                    <a:lstStyle/>
                    <a:p>
                      <a:r>
                        <a:rPr lang="fi-FI" dirty="0">
                          <a:latin typeface="Poppins" panose="00000500000000000000" pitchFamily="2" charset="0"/>
                          <a:cs typeface="Poppins" panose="00000500000000000000" pitchFamily="2" charset="0"/>
                        </a:rPr>
                        <a:t>13 %</a:t>
                      </a:r>
                    </a:p>
                  </a:txBody>
                  <a:tcPr/>
                </a:tc>
                <a:extLst>
                  <a:ext uri="{0D108BD9-81ED-4DB2-BD59-A6C34878D82A}">
                    <a16:rowId xmlns:a16="http://schemas.microsoft.com/office/drawing/2014/main" val="2714983849"/>
                  </a:ext>
                </a:extLst>
              </a:tr>
              <a:tr h="370840">
                <a:tc>
                  <a:txBody>
                    <a:bodyPr/>
                    <a:lstStyle/>
                    <a:p>
                      <a:r>
                        <a:rPr lang="fi-FI" sz="1800" b="0" kern="1200" dirty="0">
                          <a:solidFill>
                            <a:schemeClr val="dk1"/>
                          </a:solidFill>
                          <a:effectLst/>
                          <a:latin typeface="Poppins" panose="00000500000000000000" pitchFamily="2" charset="0"/>
                          <a:cs typeface="Poppins" panose="00000500000000000000" pitchFamily="2" charset="0"/>
                        </a:rPr>
                        <a:t>Kokenut seksuaalista häirintää koulussa</a:t>
                      </a:r>
                      <a:endParaRPr lang="fi-FI" dirty="0">
                        <a:latin typeface="Poppins" panose="00000500000000000000" pitchFamily="2" charset="0"/>
                        <a:cs typeface="Poppins" panose="00000500000000000000" pitchFamily="2" charset="0"/>
                      </a:endParaRPr>
                    </a:p>
                  </a:txBody>
                  <a:tcPr/>
                </a:tc>
                <a:tc>
                  <a:txBody>
                    <a:bodyPr/>
                    <a:lstStyle/>
                    <a:p>
                      <a:r>
                        <a:rPr lang="fi-FI" dirty="0">
                          <a:latin typeface="Poppins" panose="00000500000000000000" pitchFamily="2" charset="0"/>
                          <a:cs typeface="Poppins" panose="00000500000000000000" pitchFamily="2" charset="0"/>
                        </a:rPr>
                        <a:t>3 %</a:t>
                      </a:r>
                    </a:p>
                  </a:txBody>
                  <a:tcPr/>
                </a:tc>
                <a:tc>
                  <a:txBody>
                    <a:bodyPr/>
                    <a:lstStyle/>
                    <a:p>
                      <a:r>
                        <a:rPr lang="fi-FI" dirty="0">
                          <a:latin typeface="Poppins" panose="00000500000000000000" pitchFamily="2" charset="0"/>
                          <a:cs typeface="Poppins" panose="00000500000000000000" pitchFamily="2" charset="0"/>
                        </a:rPr>
                        <a:t>2 %</a:t>
                      </a:r>
                    </a:p>
                  </a:txBody>
                  <a:tcPr/>
                </a:tc>
                <a:tc>
                  <a:txBody>
                    <a:bodyPr/>
                    <a:lstStyle/>
                    <a:p>
                      <a:r>
                        <a:rPr lang="fi-FI" dirty="0">
                          <a:latin typeface="Poppins" panose="00000500000000000000" pitchFamily="2" charset="0"/>
                          <a:cs typeface="Poppins" panose="00000500000000000000" pitchFamily="2" charset="0"/>
                        </a:rPr>
                        <a:t>2 %</a:t>
                      </a:r>
                    </a:p>
                  </a:txBody>
                  <a:tcPr/>
                </a:tc>
                <a:extLst>
                  <a:ext uri="{0D108BD9-81ED-4DB2-BD59-A6C34878D82A}">
                    <a16:rowId xmlns:a16="http://schemas.microsoft.com/office/drawing/2014/main" val="1110430357"/>
                  </a:ext>
                </a:extLst>
              </a:tr>
              <a:tr h="370840">
                <a:tc>
                  <a:txBody>
                    <a:bodyPr/>
                    <a:lstStyle/>
                    <a:p>
                      <a:r>
                        <a:rPr lang="fi-FI" sz="1800" b="0" kern="1200" dirty="0">
                          <a:solidFill>
                            <a:schemeClr val="dk1"/>
                          </a:solidFill>
                          <a:effectLst/>
                          <a:latin typeface="Poppins" panose="00000500000000000000" pitchFamily="2" charset="0"/>
                          <a:cs typeface="Poppins" panose="00000500000000000000" pitchFamily="2" charset="0"/>
                        </a:rPr>
                        <a:t>Kokenut seksuaalista häirintää puhelimessa tai internetissä</a:t>
                      </a:r>
                      <a:endParaRPr lang="fi-FI" dirty="0">
                        <a:latin typeface="Poppins" panose="00000500000000000000" pitchFamily="2" charset="0"/>
                        <a:cs typeface="Poppins" panose="00000500000000000000" pitchFamily="2" charset="0"/>
                      </a:endParaRPr>
                    </a:p>
                  </a:txBody>
                  <a:tcPr/>
                </a:tc>
                <a:tc>
                  <a:txBody>
                    <a:bodyPr/>
                    <a:lstStyle/>
                    <a:p>
                      <a:r>
                        <a:rPr lang="fi-FI" dirty="0">
                          <a:latin typeface="Poppins" panose="00000500000000000000" pitchFamily="2" charset="0"/>
                          <a:cs typeface="Poppins" panose="00000500000000000000" pitchFamily="2" charset="0"/>
                        </a:rPr>
                        <a:t>5 %</a:t>
                      </a:r>
                    </a:p>
                  </a:txBody>
                  <a:tcPr/>
                </a:tc>
                <a:tc>
                  <a:txBody>
                    <a:bodyPr/>
                    <a:lstStyle/>
                    <a:p>
                      <a:r>
                        <a:rPr lang="fi-FI" dirty="0">
                          <a:latin typeface="Poppins" panose="00000500000000000000" pitchFamily="2" charset="0"/>
                          <a:cs typeface="Poppins" panose="00000500000000000000" pitchFamily="2" charset="0"/>
                        </a:rPr>
                        <a:t>21 %</a:t>
                      </a:r>
                    </a:p>
                  </a:txBody>
                  <a:tcPr/>
                </a:tc>
                <a:tc>
                  <a:txBody>
                    <a:bodyPr/>
                    <a:lstStyle/>
                    <a:p>
                      <a:r>
                        <a:rPr lang="fi-FI" dirty="0">
                          <a:latin typeface="Poppins" panose="00000500000000000000" pitchFamily="2" charset="0"/>
                          <a:cs typeface="Poppins" panose="00000500000000000000" pitchFamily="2" charset="0"/>
                        </a:rPr>
                        <a:t>15 %</a:t>
                      </a:r>
                    </a:p>
                  </a:txBody>
                  <a:tcPr/>
                </a:tc>
                <a:extLst>
                  <a:ext uri="{0D108BD9-81ED-4DB2-BD59-A6C34878D82A}">
                    <a16:rowId xmlns:a16="http://schemas.microsoft.com/office/drawing/2014/main" val="2873748025"/>
                  </a:ext>
                </a:extLst>
              </a:tr>
              <a:tr h="370840">
                <a:tc>
                  <a:txBody>
                    <a:bodyPr/>
                    <a:lstStyle/>
                    <a:p>
                      <a:r>
                        <a:rPr lang="fi-FI" sz="1800" b="0" kern="1200" dirty="0">
                          <a:solidFill>
                            <a:schemeClr val="dk1"/>
                          </a:solidFill>
                          <a:effectLst/>
                          <a:latin typeface="Poppins" panose="00000500000000000000" pitchFamily="2" charset="0"/>
                          <a:cs typeface="Poppins" panose="00000500000000000000" pitchFamily="2" charset="0"/>
                        </a:rPr>
                        <a:t>Kokenut seksuaaliväkivaltaa</a:t>
                      </a:r>
                      <a:endParaRPr lang="fi-FI" dirty="0">
                        <a:latin typeface="Poppins" panose="00000500000000000000" pitchFamily="2" charset="0"/>
                        <a:cs typeface="Poppins" panose="00000500000000000000" pitchFamily="2" charset="0"/>
                      </a:endParaRPr>
                    </a:p>
                  </a:txBody>
                  <a:tcPr/>
                </a:tc>
                <a:tc>
                  <a:txBody>
                    <a:bodyPr/>
                    <a:lstStyle/>
                    <a:p>
                      <a:r>
                        <a:rPr lang="fi-FI" dirty="0">
                          <a:latin typeface="Poppins" panose="00000500000000000000" pitchFamily="2" charset="0"/>
                          <a:cs typeface="Poppins" panose="00000500000000000000" pitchFamily="2" charset="0"/>
                        </a:rPr>
                        <a:t>4 %</a:t>
                      </a:r>
                    </a:p>
                  </a:txBody>
                  <a:tcPr/>
                </a:tc>
                <a:tc>
                  <a:txBody>
                    <a:bodyPr/>
                    <a:lstStyle/>
                    <a:p>
                      <a:r>
                        <a:rPr lang="fi-FI" dirty="0">
                          <a:latin typeface="Poppins" panose="00000500000000000000" pitchFamily="2" charset="0"/>
                          <a:cs typeface="Poppins" panose="00000500000000000000" pitchFamily="2" charset="0"/>
                        </a:rPr>
                        <a:t>9 %</a:t>
                      </a:r>
                    </a:p>
                  </a:txBody>
                  <a:tcPr/>
                </a:tc>
                <a:tc>
                  <a:txBody>
                    <a:bodyPr/>
                    <a:lstStyle/>
                    <a:p>
                      <a:r>
                        <a:rPr lang="fi-FI" dirty="0">
                          <a:latin typeface="Poppins" panose="00000500000000000000" pitchFamily="2" charset="0"/>
                          <a:cs typeface="Poppins" panose="00000500000000000000" pitchFamily="2" charset="0"/>
                        </a:rPr>
                        <a:t>7 %</a:t>
                      </a:r>
                    </a:p>
                  </a:txBody>
                  <a:tcPr/>
                </a:tc>
                <a:extLst>
                  <a:ext uri="{0D108BD9-81ED-4DB2-BD59-A6C34878D82A}">
                    <a16:rowId xmlns:a16="http://schemas.microsoft.com/office/drawing/2014/main" val="852306904"/>
                  </a:ext>
                </a:extLst>
              </a:tr>
            </a:tbl>
          </a:graphicData>
        </a:graphic>
      </p:graphicFrame>
      <p:sp>
        <p:nvSpPr>
          <p:cNvPr id="3" name="Tekstin paikkamerkki 2">
            <a:extLst>
              <a:ext uri="{FF2B5EF4-FFF2-40B4-BE49-F238E27FC236}">
                <a16:creationId xmlns:a16="http://schemas.microsoft.com/office/drawing/2014/main" id="{04B92264-45E2-868B-0560-DDBD1A5463E2}"/>
              </a:ext>
            </a:extLst>
          </p:cNvPr>
          <p:cNvSpPr>
            <a:spLocks noGrp="1"/>
          </p:cNvSpPr>
          <p:nvPr>
            <p:ph type="body" idx="1"/>
          </p:nvPr>
        </p:nvSpPr>
        <p:spPr>
          <a:xfrm>
            <a:off x="4459585" y="5415870"/>
            <a:ext cx="7392687" cy="365125"/>
          </a:xfrm>
        </p:spPr>
        <p:txBody>
          <a:bodyPr/>
          <a:lstStyle/>
          <a:p>
            <a:r>
              <a:rPr lang="fi-FI" dirty="0"/>
              <a:t>Mitä taulukko kertoo?</a:t>
            </a:r>
          </a:p>
        </p:txBody>
      </p:sp>
    </p:spTree>
    <p:extLst>
      <p:ext uri="{BB962C8B-B14F-4D97-AF65-F5344CB8AC3E}">
        <p14:creationId xmlns:p14="http://schemas.microsoft.com/office/powerpoint/2010/main" val="20815732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Sisällön paikkamerkki 7" descr="Nainen katsoo maahan surullisena, kun mies koskee häntä hiuksiin.">
            <a:extLst>
              <a:ext uri="{FF2B5EF4-FFF2-40B4-BE49-F238E27FC236}">
                <a16:creationId xmlns:a16="http://schemas.microsoft.com/office/drawing/2014/main" id="{5428D22E-E7CB-F315-7022-9D06951107A3}"/>
              </a:ext>
            </a:extLst>
          </p:cNvPr>
          <p:cNvPicPr>
            <a:picLocks noGrp="1" noChangeAspect="1"/>
          </p:cNvPicPr>
          <p:nvPr>
            <p:ph sz="quarter" idx="4"/>
          </p:nvPr>
        </p:nvPicPr>
        <p:blipFill>
          <a:blip r:embed="rId3"/>
          <a:srcRect l="24289" t="11305" r="30486" b="11028"/>
          <a:stretch>
            <a:fillRect/>
          </a:stretch>
        </p:blipFill>
        <p:spPr>
          <a:xfrm flipH="1">
            <a:off x="4892293" y="0"/>
            <a:ext cx="7388607" cy="7137400"/>
          </a:xfrm>
          <a:prstGeom prst="rect">
            <a:avLst/>
          </a:prstGeom>
        </p:spPr>
      </p:pic>
      <p:sp>
        <p:nvSpPr>
          <p:cNvPr id="9" name="Triangle 10">
            <a:extLst>
              <a:ext uri="{FF2B5EF4-FFF2-40B4-BE49-F238E27FC236}">
                <a16:creationId xmlns:a16="http://schemas.microsoft.com/office/drawing/2014/main" id="{6C33C08D-FE61-83FA-EE09-4808D9024B99}"/>
              </a:ext>
              <a:ext uri="{C183D7F6-B498-43B3-948B-1728B52AA6E4}">
                <adec:decorative xmlns:adec="http://schemas.microsoft.com/office/drawing/2017/decorative" val="1"/>
              </a:ext>
            </a:extLst>
          </p:cNvPr>
          <p:cNvSpPr/>
          <p:nvPr/>
        </p:nvSpPr>
        <p:spPr>
          <a:xfrm rot="2894479">
            <a:off x="700297" y="-3018195"/>
            <a:ext cx="9207914" cy="8780987"/>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2" name="Otsikko 1">
            <a:extLst>
              <a:ext uri="{FF2B5EF4-FFF2-40B4-BE49-F238E27FC236}">
                <a16:creationId xmlns:a16="http://schemas.microsoft.com/office/drawing/2014/main" id="{7995C1D2-5AAF-985F-2567-95F092C0D745}"/>
              </a:ext>
            </a:extLst>
          </p:cNvPr>
          <p:cNvSpPr>
            <a:spLocks noGrp="1"/>
          </p:cNvSpPr>
          <p:nvPr>
            <p:ph type="title"/>
          </p:nvPr>
        </p:nvSpPr>
        <p:spPr>
          <a:xfrm>
            <a:off x="279718" y="126961"/>
            <a:ext cx="9499028" cy="1658747"/>
          </a:xfrm>
        </p:spPr>
        <p:txBody>
          <a:bodyPr/>
          <a:lstStyle/>
          <a:p>
            <a:r>
              <a:rPr lang="fi-FI" dirty="0"/>
              <a:t>Seksuaalinen häirintä</a:t>
            </a:r>
          </a:p>
        </p:txBody>
      </p:sp>
      <p:sp>
        <p:nvSpPr>
          <p:cNvPr id="3" name="Sisällön paikkamerkki 2">
            <a:extLst>
              <a:ext uri="{FF2B5EF4-FFF2-40B4-BE49-F238E27FC236}">
                <a16:creationId xmlns:a16="http://schemas.microsoft.com/office/drawing/2014/main" id="{6DB014AD-B1D3-2968-A9EE-A84F1C2A7211}"/>
              </a:ext>
            </a:extLst>
          </p:cNvPr>
          <p:cNvSpPr>
            <a:spLocks noGrp="1"/>
          </p:cNvSpPr>
          <p:nvPr>
            <p:ph sz="half" idx="2"/>
          </p:nvPr>
        </p:nvSpPr>
        <p:spPr>
          <a:xfrm>
            <a:off x="279717" y="1639168"/>
            <a:ext cx="5816283" cy="4348162"/>
          </a:xfrm>
        </p:spPr>
        <p:txBody>
          <a:bodyPr>
            <a:normAutofit lnSpcReduction="10000"/>
          </a:bodyPr>
          <a:lstStyle/>
          <a:p>
            <a:pPr marL="0" indent="0">
              <a:buNone/>
            </a:pPr>
            <a:r>
              <a:rPr lang="fi-FI" sz="2400" b="1" dirty="0"/>
              <a:t>Seksuaalisella häirinnällä</a:t>
            </a:r>
            <a:r>
              <a:rPr lang="fi-FI" sz="2400" dirty="0"/>
              <a:t> tarkoitetaan sanallista, sanatonta tai fyysistä, luonteeltaan seksuaalista ei-toivottua käytöstä, jolla loukataan henkilön henkistä tai fyysistä koskemattomuutta.</a:t>
            </a:r>
          </a:p>
          <a:p>
            <a:pPr marL="0" indent="0">
              <a:buNone/>
            </a:pPr>
            <a:endParaRPr lang="fi-FI" sz="2400" dirty="0"/>
          </a:p>
          <a:p>
            <a:pPr marL="0" indent="0">
              <a:buNone/>
            </a:pPr>
            <a:r>
              <a:rPr lang="fi-FI" sz="2400" dirty="0"/>
              <a:t>Seksuaalista häirintää voi esiintyä monissa ympäristöissä.</a:t>
            </a:r>
          </a:p>
          <a:p>
            <a:pPr lvl="1"/>
            <a:r>
              <a:rPr lang="fi-FI" sz="2200" dirty="0"/>
              <a:t>Koulussa ja oppilaitoksissa</a:t>
            </a:r>
          </a:p>
          <a:p>
            <a:pPr lvl="1"/>
            <a:r>
              <a:rPr lang="fi-FI" sz="2200" dirty="0"/>
              <a:t>Verkossa ja somessa</a:t>
            </a:r>
          </a:p>
          <a:p>
            <a:pPr lvl="1"/>
            <a:r>
              <a:rPr lang="fi-FI" sz="2200" dirty="0"/>
              <a:t>Kotona ja lähipiirissä</a:t>
            </a:r>
          </a:p>
          <a:p>
            <a:pPr lvl="1"/>
            <a:r>
              <a:rPr lang="fi-FI" sz="2200" dirty="0"/>
              <a:t>Työelämässä ja työharjoittelussa</a:t>
            </a:r>
          </a:p>
          <a:p>
            <a:endParaRPr lang="fi-FI" dirty="0"/>
          </a:p>
        </p:txBody>
      </p:sp>
    </p:spTree>
    <p:extLst>
      <p:ext uri="{BB962C8B-B14F-4D97-AF65-F5344CB8AC3E}">
        <p14:creationId xmlns:p14="http://schemas.microsoft.com/office/powerpoint/2010/main" val="42297787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EAA325-E03C-2DAA-6D73-A6029429EE68}"/>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47D62312-35FA-5971-6C31-DB59CEEEFBBF}"/>
              </a:ext>
            </a:extLst>
          </p:cNvPr>
          <p:cNvSpPr>
            <a:spLocks noGrp="1"/>
          </p:cNvSpPr>
          <p:nvPr>
            <p:ph type="title"/>
          </p:nvPr>
        </p:nvSpPr>
        <p:spPr/>
        <p:txBody>
          <a:bodyPr/>
          <a:lstStyle/>
          <a:p>
            <a:r>
              <a:rPr lang="fi-FI" dirty="0"/>
              <a:t>Seksuaalinen häirintä verkossa</a:t>
            </a:r>
          </a:p>
        </p:txBody>
      </p:sp>
      <p:sp>
        <p:nvSpPr>
          <p:cNvPr id="3" name="Sisällön paikkamerkki 2">
            <a:extLst>
              <a:ext uri="{FF2B5EF4-FFF2-40B4-BE49-F238E27FC236}">
                <a16:creationId xmlns:a16="http://schemas.microsoft.com/office/drawing/2014/main" id="{8DD8B0B3-DA9B-7D25-7A80-F1B804A98885}"/>
              </a:ext>
            </a:extLst>
          </p:cNvPr>
          <p:cNvSpPr>
            <a:spLocks noGrp="1"/>
          </p:cNvSpPr>
          <p:nvPr>
            <p:ph idx="1"/>
          </p:nvPr>
        </p:nvSpPr>
        <p:spPr>
          <a:xfrm>
            <a:off x="838200" y="1825625"/>
            <a:ext cx="10515600" cy="4351338"/>
          </a:xfrm>
        </p:spPr>
        <p:txBody>
          <a:bodyPr>
            <a:normAutofit lnSpcReduction="10000"/>
          </a:bodyPr>
          <a:lstStyle/>
          <a:p>
            <a:r>
              <a:rPr lang="fi-FI" dirty="0"/>
              <a:t>Seksistä puhuminen vastoin tahtoasi</a:t>
            </a:r>
          </a:p>
          <a:p>
            <a:pPr lvl="1"/>
            <a:r>
              <a:rPr lang="fi-FI" dirty="0"/>
              <a:t>Esimerkiksi: Joku aloittaa seksuaalisia keskusteluja, vaikka et ole siihen suostunut tai osoittanut kiinnostusta.</a:t>
            </a:r>
          </a:p>
          <a:p>
            <a:r>
              <a:rPr lang="fi-FI" dirty="0"/>
              <a:t>Asiattomat kommentit ulkonäöstä tai seksuaalisuudesta</a:t>
            </a:r>
          </a:p>
          <a:p>
            <a:pPr lvl="1"/>
            <a:r>
              <a:rPr lang="fi-FI" dirty="0"/>
              <a:t>Tällaisia ovat esimerkiksi seksuaalissävytteiset arviot vartalostasi tai ulkonäkösi kommentointi tavalla, joka tuntuu epämukavalta tai nöyryyttävältä.</a:t>
            </a:r>
          </a:p>
          <a:p>
            <a:r>
              <a:rPr lang="fi-FI" dirty="0"/>
              <a:t>Alastonkuvien tai videoiden pyytäminen, kiristäminen tai levittäminen</a:t>
            </a:r>
          </a:p>
          <a:p>
            <a:pPr lvl="1"/>
            <a:r>
              <a:rPr lang="fi-FI" dirty="0"/>
              <a:t>Yleinen ilmiö on esimerkiksi alastonkuvien vaatiminen uhkailemalla niiden levittämisellä tai painostamalla niiden lähettämiseen.</a:t>
            </a:r>
          </a:p>
          <a:p>
            <a:r>
              <a:rPr lang="fi-FI" dirty="0"/>
              <a:t>Pyyntö kosketella itseä tai harrastaa seksiä netin välityksellä</a:t>
            </a:r>
          </a:p>
          <a:p>
            <a:pPr lvl="1"/>
            <a:r>
              <a:rPr lang="fi-FI" dirty="0"/>
              <a:t>Esimerkiksi videopuhelun aikana tai viestien kautta tulevat pyynnöt, joissa sinua yritetään saada seksuaalisiin tekoihin kameran kautta.</a:t>
            </a:r>
          </a:p>
          <a:p>
            <a:r>
              <a:rPr lang="fi-FI" dirty="0"/>
              <a:t>Toisen riisuutuminen tai itsetyydytys kameran välityksellä ilman suostumustasi</a:t>
            </a:r>
          </a:p>
          <a:p>
            <a:pPr lvl="1"/>
            <a:r>
              <a:rPr lang="fi-FI" dirty="0"/>
              <a:t>Tällainen toiminta on selkeästi seksuaalista häirintää, varsinkin jos se tapahtuu yllättäen tai ilman ennakkokeskustelua.</a:t>
            </a:r>
          </a:p>
        </p:txBody>
      </p:sp>
      <p:sp>
        <p:nvSpPr>
          <p:cNvPr id="5" name="Alatunnisteen paikkamerkki 4">
            <a:extLst>
              <a:ext uri="{FF2B5EF4-FFF2-40B4-BE49-F238E27FC236}">
                <a16:creationId xmlns:a16="http://schemas.microsoft.com/office/drawing/2014/main" id="{838CE2B9-3E6E-5ECF-7A2C-F850C27CF493}"/>
              </a:ext>
            </a:extLst>
          </p:cNvPr>
          <p:cNvSpPr>
            <a:spLocks noGrp="1"/>
          </p:cNvSpPr>
          <p:nvPr>
            <p:ph type="ftr" sz="quarter" idx="11"/>
          </p:nvPr>
        </p:nvSpPr>
        <p:spPr/>
        <p:txBody>
          <a:bodyPr/>
          <a:lstStyle/>
          <a:p>
            <a:r>
              <a:rPr lang="en-GB" sz="1000" dirty="0"/>
              <a:t>Lähde: </a:t>
            </a:r>
            <a:r>
              <a:rPr lang="en-GB" sz="1000" dirty="0" err="1"/>
              <a:t>Nuortennetti</a:t>
            </a:r>
            <a:r>
              <a:rPr lang="en-GB" sz="1000" dirty="0"/>
              <a:t>, </a:t>
            </a:r>
            <a:r>
              <a:rPr lang="fi-FI" dirty="0"/>
              <a:t>Mannerheimin Lastensuojeluliitto</a:t>
            </a:r>
            <a:endParaRPr lang="en-FI" sz="1000" dirty="0"/>
          </a:p>
        </p:txBody>
      </p:sp>
    </p:spTree>
    <p:extLst>
      <p:ext uri="{BB962C8B-B14F-4D97-AF65-F5344CB8AC3E}">
        <p14:creationId xmlns:p14="http://schemas.microsoft.com/office/powerpoint/2010/main" val="42597769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DA1CAAC-FAF5-0224-2014-8CF916BE143F}"/>
              </a:ext>
            </a:extLst>
          </p:cNvPr>
          <p:cNvSpPr>
            <a:spLocks noGrp="1"/>
          </p:cNvSpPr>
          <p:nvPr>
            <p:ph type="title"/>
          </p:nvPr>
        </p:nvSpPr>
        <p:spPr/>
        <p:txBody>
          <a:bodyPr/>
          <a:lstStyle/>
          <a:p>
            <a:r>
              <a:rPr lang="fi-FI" dirty="0"/>
              <a:t>Seksuaalinen häirintä verkossa</a:t>
            </a:r>
          </a:p>
        </p:txBody>
      </p:sp>
      <p:sp>
        <p:nvSpPr>
          <p:cNvPr id="3" name="Sisällön paikkamerkki 2">
            <a:extLst>
              <a:ext uri="{FF2B5EF4-FFF2-40B4-BE49-F238E27FC236}">
                <a16:creationId xmlns:a16="http://schemas.microsoft.com/office/drawing/2014/main" id="{1E4026D6-25B7-5470-3AE9-80D1E15818F4}"/>
              </a:ext>
            </a:extLst>
          </p:cNvPr>
          <p:cNvSpPr>
            <a:spLocks noGrp="1"/>
          </p:cNvSpPr>
          <p:nvPr>
            <p:ph idx="1"/>
          </p:nvPr>
        </p:nvSpPr>
        <p:spPr>
          <a:xfrm>
            <a:off x="838200" y="1825625"/>
            <a:ext cx="10515600" cy="4351338"/>
          </a:xfrm>
        </p:spPr>
        <p:txBody>
          <a:bodyPr>
            <a:normAutofit/>
          </a:bodyPr>
          <a:lstStyle/>
          <a:p>
            <a:r>
              <a:rPr lang="fi-FI" dirty="0"/>
              <a:t>Pornoon tai sukuelimiin liittyvien kuvien tai linkkien lähettäminen vastoin tahtoasi</a:t>
            </a:r>
          </a:p>
          <a:p>
            <a:pPr lvl="1"/>
            <a:r>
              <a:rPr lang="fi-FI" dirty="0"/>
              <a:t>Saatat saada ei-toivottuja viestejä, joissa on sukuelinkuvia, pornoa tai linkkejä seksuaalissisältöisiin sivustoihin.</a:t>
            </a:r>
          </a:p>
          <a:p>
            <a:r>
              <a:rPr lang="fi-FI" dirty="0" err="1"/>
              <a:t>Grooming</a:t>
            </a:r>
            <a:r>
              <a:rPr lang="fi-FI" dirty="0"/>
              <a:t> = Aikuinen painostaa alaikäistä esim. kyselemällä seksiin tai parisuhteisiin liittyviä kysymyksiä ja yrittää houkutella alaikäistä seksuaalisiin tekoihin tai lähettämään esimerkiksi seksuaalista sisältöä.</a:t>
            </a:r>
          </a:p>
          <a:p>
            <a:r>
              <a:rPr lang="fi-FI" dirty="0" err="1"/>
              <a:t>Grooming</a:t>
            </a:r>
            <a:r>
              <a:rPr lang="fi-FI" dirty="0"/>
              <a:t> voi tapahtua verkossa tai kasvokkain, esim.</a:t>
            </a:r>
          </a:p>
          <a:p>
            <a:pPr lvl="1"/>
            <a:r>
              <a:rPr lang="fi-FI" dirty="0"/>
              <a:t>ystävälliseltä vaikuttavan viestittelyn kautta</a:t>
            </a:r>
          </a:p>
          <a:p>
            <a:pPr lvl="1"/>
            <a:r>
              <a:rPr lang="fi-FI" dirty="0"/>
              <a:t>antamalla paljon huomiota tai “lahjoja”</a:t>
            </a:r>
          </a:p>
          <a:p>
            <a:pPr lvl="1"/>
            <a:r>
              <a:rPr lang="fi-FI" dirty="0"/>
              <a:t>yrittämällä eristää nuori kavereista tai läheisistä</a:t>
            </a:r>
          </a:p>
          <a:p>
            <a:pPr lvl="1"/>
            <a:r>
              <a:rPr lang="fi-FI" dirty="0"/>
              <a:t>luomalla salaisuuksia (“tätä ei saa kertoa kenellekään”)</a:t>
            </a:r>
          </a:p>
        </p:txBody>
      </p:sp>
    </p:spTree>
    <p:extLst>
      <p:ext uri="{BB962C8B-B14F-4D97-AF65-F5344CB8AC3E}">
        <p14:creationId xmlns:p14="http://schemas.microsoft.com/office/powerpoint/2010/main" val="5515078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AB16BD-1AC7-E58E-43EE-B411D8329BCE}"/>
            </a:ext>
          </a:extLst>
        </p:cNvPr>
        <p:cNvGrpSpPr/>
        <p:nvPr/>
      </p:nvGrpSpPr>
      <p:grpSpPr>
        <a:xfrm>
          <a:off x="0" y="0"/>
          <a:ext cx="0" cy="0"/>
          <a:chOff x="0" y="0"/>
          <a:chExt cx="0" cy="0"/>
        </a:xfrm>
      </p:grpSpPr>
      <p:pic>
        <p:nvPicPr>
          <p:cNvPr id="8" name="Sisällön paikkamerkki 7" descr="Käsi ojennettuna eteen.">
            <a:extLst>
              <a:ext uri="{FF2B5EF4-FFF2-40B4-BE49-F238E27FC236}">
                <a16:creationId xmlns:a16="http://schemas.microsoft.com/office/drawing/2014/main" id="{F4E01E9A-80C0-6934-370F-CD74586E7CB5}"/>
              </a:ext>
            </a:extLst>
          </p:cNvPr>
          <p:cNvPicPr>
            <a:picLocks noGrp="1" noChangeAspect="1"/>
          </p:cNvPicPr>
          <p:nvPr>
            <p:ph sz="quarter" idx="4"/>
          </p:nvPr>
        </p:nvPicPr>
        <p:blipFill>
          <a:blip r:embed="rId3"/>
          <a:srcRect l="11486" r="12836"/>
          <a:stretch>
            <a:fillRect/>
          </a:stretch>
        </p:blipFill>
        <p:spPr>
          <a:xfrm>
            <a:off x="6459864" y="-1318260"/>
            <a:ext cx="8401051" cy="9189720"/>
          </a:xfrm>
          <a:prstGeom prst="rect">
            <a:avLst/>
          </a:prstGeom>
        </p:spPr>
      </p:pic>
      <p:sp>
        <p:nvSpPr>
          <p:cNvPr id="9" name="Triangle 10">
            <a:extLst>
              <a:ext uri="{FF2B5EF4-FFF2-40B4-BE49-F238E27FC236}">
                <a16:creationId xmlns:a16="http://schemas.microsoft.com/office/drawing/2014/main" id="{1ECD1336-925B-A9B9-B99B-5D1F655E6785}"/>
              </a:ext>
              <a:ext uri="{C183D7F6-B498-43B3-948B-1728B52AA6E4}">
                <adec:decorative xmlns:adec="http://schemas.microsoft.com/office/drawing/2017/decorative" val="1"/>
              </a:ext>
            </a:extLst>
          </p:cNvPr>
          <p:cNvSpPr/>
          <p:nvPr/>
        </p:nvSpPr>
        <p:spPr>
          <a:xfrm rot="2894479">
            <a:off x="2395494" y="-3195995"/>
            <a:ext cx="9207914" cy="8780987"/>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2" name="Otsikko 1">
            <a:extLst>
              <a:ext uri="{FF2B5EF4-FFF2-40B4-BE49-F238E27FC236}">
                <a16:creationId xmlns:a16="http://schemas.microsoft.com/office/drawing/2014/main" id="{5BBA28F1-705C-27BD-CA8F-8337B959108C}"/>
              </a:ext>
            </a:extLst>
          </p:cNvPr>
          <p:cNvSpPr>
            <a:spLocks noGrp="1"/>
          </p:cNvSpPr>
          <p:nvPr>
            <p:ph type="title"/>
          </p:nvPr>
        </p:nvSpPr>
        <p:spPr>
          <a:xfrm>
            <a:off x="279718" y="365125"/>
            <a:ext cx="9499028" cy="1658747"/>
          </a:xfrm>
        </p:spPr>
        <p:txBody>
          <a:bodyPr/>
          <a:lstStyle/>
          <a:p>
            <a:r>
              <a:rPr lang="fi-FI" dirty="0"/>
              <a:t>Suostumus – mitä se tarkoittaa?</a:t>
            </a:r>
          </a:p>
        </p:txBody>
      </p:sp>
      <p:sp>
        <p:nvSpPr>
          <p:cNvPr id="3" name="Sisällön paikkamerkki 2">
            <a:extLst>
              <a:ext uri="{FF2B5EF4-FFF2-40B4-BE49-F238E27FC236}">
                <a16:creationId xmlns:a16="http://schemas.microsoft.com/office/drawing/2014/main" id="{DA94B0A7-2500-80A2-A4C4-38A4111BE12D}"/>
              </a:ext>
            </a:extLst>
          </p:cNvPr>
          <p:cNvSpPr>
            <a:spLocks noGrp="1"/>
          </p:cNvSpPr>
          <p:nvPr>
            <p:ph sz="half" idx="2"/>
          </p:nvPr>
        </p:nvSpPr>
        <p:spPr>
          <a:xfrm>
            <a:off x="279718" y="1841501"/>
            <a:ext cx="7630905" cy="4348162"/>
          </a:xfrm>
        </p:spPr>
        <p:txBody>
          <a:bodyPr/>
          <a:lstStyle/>
          <a:p>
            <a:endParaRPr lang="fi-FI" dirty="0"/>
          </a:p>
          <a:p>
            <a:pPr marL="0" indent="0">
              <a:lnSpc>
                <a:spcPct val="100000"/>
              </a:lnSpc>
              <a:buNone/>
            </a:pPr>
            <a:r>
              <a:rPr lang="fi-FI" sz="2400" b="1" dirty="0"/>
              <a:t>Suostumus</a:t>
            </a:r>
            <a:r>
              <a:rPr lang="fi-FI" sz="2400" dirty="0"/>
              <a:t> tarkoittaa sitä, että kaikki osapuolet ovat samaa mieltä siitä, millaisia seksuaalisia tekoja tehdään, jos tekoja tehdään. </a:t>
            </a:r>
          </a:p>
          <a:p>
            <a:pPr lvl="1">
              <a:lnSpc>
                <a:spcPct val="100000"/>
              </a:lnSpc>
            </a:pPr>
            <a:r>
              <a:rPr lang="fi-FI" sz="1800" dirty="0"/>
              <a:t>Suostumus voi olla sanallinen tai muulla tavalla ilmaistu.</a:t>
            </a:r>
          </a:p>
          <a:p>
            <a:pPr lvl="1">
              <a:lnSpc>
                <a:spcPct val="100000"/>
              </a:lnSpc>
            </a:pPr>
            <a:r>
              <a:rPr lang="fi-FI" sz="1800" dirty="0"/>
              <a:t>Ilman suostumusta tehty teko on rikos!</a:t>
            </a:r>
          </a:p>
          <a:p>
            <a:endParaRPr lang="fi-FI" dirty="0"/>
          </a:p>
        </p:txBody>
      </p:sp>
      <p:sp>
        <p:nvSpPr>
          <p:cNvPr id="4" name="Hakasuljepari 3">
            <a:extLst>
              <a:ext uri="{FF2B5EF4-FFF2-40B4-BE49-F238E27FC236}">
                <a16:creationId xmlns:a16="http://schemas.microsoft.com/office/drawing/2014/main" id="{63A91767-6C66-BDE6-2387-DEE7AE51780D}"/>
              </a:ext>
            </a:extLst>
          </p:cNvPr>
          <p:cNvSpPr/>
          <p:nvPr/>
        </p:nvSpPr>
        <p:spPr>
          <a:xfrm>
            <a:off x="861237" y="4530916"/>
            <a:ext cx="5007935" cy="1658747"/>
          </a:xfrm>
          <a:prstGeom prst="bracketPair">
            <a:avLst/>
          </a:prstGeom>
        </p:spPr>
        <p:style>
          <a:lnRef idx="1">
            <a:schemeClr val="accent1"/>
          </a:lnRef>
          <a:fillRef idx="0">
            <a:schemeClr val="accent1"/>
          </a:fillRef>
          <a:effectRef idx="0">
            <a:schemeClr val="accent1"/>
          </a:effectRef>
          <a:fontRef idx="minor">
            <a:schemeClr val="tx1"/>
          </a:fontRef>
        </p:style>
        <p:txBody>
          <a:bodyPr rtlCol="0" anchor="ctr"/>
          <a:lstStyle/>
          <a:p>
            <a:pPr algn="ctr"/>
            <a:r>
              <a:rPr lang="fi-FI" b="1" dirty="0"/>
              <a:t>Muista, että sekä sinulla, että kumppanillasi on oikeus kieltäytyä seksistä</a:t>
            </a:r>
            <a:r>
              <a:rPr lang="fi-FI" dirty="0"/>
              <a:t> tai jostakin tietystä jutusta</a:t>
            </a:r>
            <a:r>
              <a:rPr lang="fi-FI" b="1" dirty="0"/>
              <a:t> ihan missä vaiheessa tahansa, jos se ei tunnu hyvältä tai omalta</a:t>
            </a:r>
            <a:r>
              <a:rPr lang="fi-FI" dirty="0"/>
              <a:t>.</a:t>
            </a:r>
            <a:endParaRPr lang="fi-FI" dirty="0">
              <a:highlight>
                <a:srgbClr val="FFFF00"/>
              </a:highlight>
            </a:endParaRPr>
          </a:p>
        </p:txBody>
      </p:sp>
    </p:spTree>
    <p:extLst>
      <p:ext uri="{BB962C8B-B14F-4D97-AF65-F5344CB8AC3E}">
        <p14:creationId xmlns:p14="http://schemas.microsoft.com/office/powerpoint/2010/main" val="29288699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tsikko 7">
            <a:extLst>
              <a:ext uri="{FF2B5EF4-FFF2-40B4-BE49-F238E27FC236}">
                <a16:creationId xmlns:a16="http://schemas.microsoft.com/office/drawing/2014/main" id="{44616CFE-D107-2C89-0980-647E1485B0BE}"/>
              </a:ext>
            </a:extLst>
          </p:cNvPr>
          <p:cNvSpPr>
            <a:spLocks noGrp="1"/>
          </p:cNvSpPr>
          <p:nvPr>
            <p:ph type="title"/>
          </p:nvPr>
        </p:nvSpPr>
        <p:spPr>
          <a:xfrm>
            <a:off x="839788" y="-1658747"/>
            <a:ext cx="9499028" cy="1658747"/>
          </a:xfrm>
        </p:spPr>
        <p:txBody>
          <a:bodyPr vert="horz" lIns="91440" tIns="45720" rIns="91440" bIns="45720" rtlCol="0" anchor="b">
            <a:normAutofit/>
          </a:bodyPr>
          <a:lstStyle/>
          <a:p>
            <a:r>
              <a:rPr lang="fi-FI" dirty="0"/>
              <a:t>Suostumus seksuaalisiin tekoihin -animaatio</a:t>
            </a:r>
          </a:p>
        </p:txBody>
      </p:sp>
      <p:pic>
        <p:nvPicPr>
          <p:cNvPr id="9" name="Online-media 6" descr="Suostumus seksuaalisiin tekoihin -animaatio, suomeksi puhuttu.">
            <a:hlinkClick r:id="" action="ppaction://media"/>
            <a:extLst>
              <a:ext uri="{FF2B5EF4-FFF2-40B4-BE49-F238E27FC236}">
                <a16:creationId xmlns:a16="http://schemas.microsoft.com/office/drawing/2014/main" id="{12A60430-7E4A-55EB-DF49-8C908389DC07}"/>
              </a:ext>
            </a:extLst>
          </p:cNvPr>
          <p:cNvPicPr>
            <a:picLocks noGrp="1" noRot="1" noChangeAspect="1"/>
          </p:cNvPicPr>
          <p:nvPr>
            <p:ph sz="quarter" idx="4"/>
            <a:videoFile r:link="rId1"/>
          </p:nvPr>
        </p:nvPicPr>
        <p:blipFill>
          <a:blip r:embed="rId4"/>
          <a:stretch>
            <a:fillRect/>
          </a:stretch>
        </p:blipFill>
        <p:spPr>
          <a:xfrm>
            <a:off x="0" y="0"/>
            <a:ext cx="12192000" cy="6888480"/>
          </a:xfrm>
          <a:prstGeom prst="rect">
            <a:avLst/>
          </a:prstGeom>
        </p:spPr>
      </p:pic>
    </p:spTree>
    <p:extLst>
      <p:ext uri="{BB962C8B-B14F-4D97-AF65-F5344CB8AC3E}">
        <p14:creationId xmlns:p14="http://schemas.microsoft.com/office/powerpoint/2010/main" val="230156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9"/>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9"/>
                                        </p:tgtEl>
                                      </p:cBhvr>
                                    </p:cmd>
                                  </p:childTnLst>
                                </p:cTn>
                              </p:par>
                            </p:childTnLst>
                          </p:cTn>
                        </p:par>
                      </p:childTnLst>
                    </p:cTn>
                  </p:par>
                </p:childTnLst>
              </p:cTn>
              <p:nextCondLst>
                <p:cond evt="onClick" delay="0">
                  <p:tgtEl>
                    <p:spTgt spid="9"/>
                  </p:tgtEl>
                </p:cond>
              </p:nextCondLst>
            </p:seq>
            <p:video>
              <p:cMediaNode vol="80000">
                <p:cTn id="12" fill="hold" display="0">
                  <p:stCondLst>
                    <p:cond delay="indefinite"/>
                  </p:stCondLst>
                </p:cTn>
                <p:tgtEl>
                  <p:spTgt spid="9"/>
                </p:tgtEl>
              </p:cMediaNode>
            </p:vide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2BD4D0-5FDB-A720-A6CE-9E03833B4CA5}"/>
            </a:ext>
          </a:extLst>
        </p:cNvPr>
        <p:cNvGrpSpPr/>
        <p:nvPr/>
      </p:nvGrpSpPr>
      <p:grpSpPr>
        <a:xfrm>
          <a:off x="0" y="0"/>
          <a:ext cx="0" cy="0"/>
          <a:chOff x="0" y="0"/>
          <a:chExt cx="0" cy="0"/>
        </a:xfrm>
      </p:grpSpPr>
      <p:pic>
        <p:nvPicPr>
          <p:cNvPr id="8" name="Sisällön paikkamerkki 7" descr="Piirros puhelimen näytöstä, jossa lukaa: &quot;hei ihana...&quot; ja piirroskuva peniksestä.">
            <a:extLst>
              <a:ext uri="{FF2B5EF4-FFF2-40B4-BE49-F238E27FC236}">
                <a16:creationId xmlns:a16="http://schemas.microsoft.com/office/drawing/2014/main" id="{49638063-C852-DA50-8D1A-EF789FFCB665}"/>
              </a:ext>
            </a:extLst>
          </p:cNvPr>
          <p:cNvPicPr>
            <a:picLocks noGrp="1" noChangeAspect="1"/>
          </p:cNvPicPr>
          <p:nvPr>
            <p:ph sz="quarter" idx="4"/>
          </p:nvPr>
        </p:nvPicPr>
        <p:blipFill>
          <a:blip r:embed="rId3"/>
          <a:srcRect l="57997" t="-1794" r="76" b="1794"/>
          <a:stretch>
            <a:fillRect/>
          </a:stretch>
        </p:blipFill>
        <p:spPr>
          <a:xfrm>
            <a:off x="5676126" y="-721360"/>
            <a:ext cx="7210534" cy="7706360"/>
          </a:xfrm>
          <a:prstGeom prst="rect">
            <a:avLst/>
          </a:prstGeom>
        </p:spPr>
      </p:pic>
      <p:sp>
        <p:nvSpPr>
          <p:cNvPr id="9" name="Triangle 10">
            <a:extLst>
              <a:ext uri="{FF2B5EF4-FFF2-40B4-BE49-F238E27FC236}">
                <a16:creationId xmlns:a16="http://schemas.microsoft.com/office/drawing/2014/main" id="{37A2D4AB-4B44-B518-BBB9-6CDC99213228}"/>
              </a:ext>
              <a:ext uri="{C183D7F6-B498-43B3-948B-1728B52AA6E4}">
                <adec:decorative xmlns:adec="http://schemas.microsoft.com/office/drawing/2017/decorative" val="1"/>
              </a:ext>
            </a:extLst>
          </p:cNvPr>
          <p:cNvSpPr/>
          <p:nvPr/>
        </p:nvSpPr>
        <p:spPr>
          <a:xfrm rot="2894479">
            <a:off x="2017089" y="-3018194"/>
            <a:ext cx="9207914" cy="8780987"/>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2" name="Otsikko 1">
            <a:extLst>
              <a:ext uri="{FF2B5EF4-FFF2-40B4-BE49-F238E27FC236}">
                <a16:creationId xmlns:a16="http://schemas.microsoft.com/office/drawing/2014/main" id="{52931C5F-04F1-E7BF-AB5E-DC0C92ACE689}"/>
              </a:ext>
            </a:extLst>
          </p:cNvPr>
          <p:cNvSpPr>
            <a:spLocks noGrp="1"/>
          </p:cNvSpPr>
          <p:nvPr>
            <p:ph type="title"/>
          </p:nvPr>
        </p:nvSpPr>
        <p:spPr>
          <a:xfrm>
            <a:off x="279718" y="365125"/>
            <a:ext cx="9499028" cy="1658747"/>
          </a:xfrm>
        </p:spPr>
        <p:txBody>
          <a:bodyPr/>
          <a:lstStyle/>
          <a:p>
            <a:r>
              <a:rPr lang="fi-FI" dirty="0"/>
              <a:t>Seksuaalinen häirintä</a:t>
            </a:r>
            <a:br>
              <a:rPr lang="fi-FI" dirty="0"/>
            </a:br>
            <a:r>
              <a:rPr lang="fi-FI" dirty="0"/>
              <a:t>- mistä apua?</a:t>
            </a:r>
          </a:p>
        </p:txBody>
      </p:sp>
      <p:sp>
        <p:nvSpPr>
          <p:cNvPr id="3" name="Sisällön paikkamerkki 2">
            <a:extLst>
              <a:ext uri="{FF2B5EF4-FFF2-40B4-BE49-F238E27FC236}">
                <a16:creationId xmlns:a16="http://schemas.microsoft.com/office/drawing/2014/main" id="{37EAFCB0-00E3-1BCC-5A3E-046DF8D87759}"/>
              </a:ext>
            </a:extLst>
          </p:cNvPr>
          <p:cNvSpPr>
            <a:spLocks noGrp="1"/>
          </p:cNvSpPr>
          <p:nvPr>
            <p:ph sz="half" idx="2"/>
          </p:nvPr>
        </p:nvSpPr>
        <p:spPr>
          <a:xfrm>
            <a:off x="279718" y="2190307"/>
            <a:ext cx="6610180" cy="3999356"/>
          </a:xfrm>
        </p:spPr>
        <p:txBody>
          <a:bodyPr>
            <a:normAutofit fontScale="92500"/>
          </a:bodyPr>
          <a:lstStyle/>
          <a:p>
            <a:r>
              <a:rPr lang="fi-FI" sz="2400" dirty="0"/>
              <a:t>Pelastakaa Lapset ry:n Nettivihjepalvelu, jos törmäät epäilyttävään materiaaliin tai </a:t>
            </a:r>
            <a:r>
              <a:rPr lang="fi-FI" sz="2400" dirty="0" err="1"/>
              <a:t>groomingiin</a:t>
            </a:r>
            <a:r>
              <a:rPr lang="fi-FI" sz="2400" dirty="0"/>
              <a:t>: </a:t>
            </a:r>
            <a:r>
              <a:rPr lang="fi-FI" sz="2400" dirty="0">
                <a:hlinkClick r:id="rId4"/>
              </a:rPr>
              <a:t>Nettivihje-palvelu - Pelastakaa Lapset</a:t>
            </a:r>
            <a:r>
              <a:rPr lang="fi-FI" sz="2400" dirty="0"/>
              <a:t> </a:t>
            </a:r>
          </a:p>
          <a:p>
            <a:endParaRPr lang="fi-FI" sz="2400" dirty="0"/>
          </a:p>
          <a:p>
            <a:r>
              <a:rPr lang="fi-FI" sz="2400" dirty="0"/>
              <a:t>Seksuaaliväkivallan uhreille: </a:t>
            </a:r>
            <a:r>
              <a:rPr lang="fi-FI" sz="2400" dirty="0">
                <a:hlinkClick r:id="rId5"/>
              </a:rPr>
              <a:t>Seri-tukikeskus – THL</a:t>
            </a:r>
            <a:endParaRPr lang="fi-FI" sz="2400" dirty="0"/>
          </a:p>
          <a:p>
            <a:endParaRPr lang="fi-FI" sz="2400" dirty="0"/>
          </a:p>
          <a:p>
            <a:r>
              <a:rPr lang="fi-FI" sz="2400" dirty="0"/>
              <a:t>Lasten ja nuorten tukilinja: </a:t>
            </a:r>
            <a:r>
              <a:rPr lang="fi-FI" sz="2400" dirty="0">
                <a:hlinkClick r:id="rId6"/>
              </a:rPr>
              <a:t>Lasten ja nuorten puhelin ja Nuorten tukilinja 116 111 päivystävät joka päivä - MLL Nuortennetti</a:t>
            </a:r>
            <a:endParaRPr lang="fi-FI" sz="2400" dirty="0"/>
          </a:p>
        </p:txBody>
      </p:sp>
    </p:spTree>
    <p:extLst>
      <p:ext uri="{BB962C8B-B14F-4D97-AF65-F5344CB8AC3E}">
        <p14:creationId xmlns:p14="http://schemas.microsoft.com/office/powerpoint/2010/main" val="41878231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508AF6-7C4A-4649-BEB1-9856EEF5B454}"/>
            </a:ext>
          </a:extLst>
        </p:cNvPr>
        <p:cNvGrpSpPr/>
        <p:nvPr/>
      </p:nvGrpSpPr>
      <p:grpSpPr>
        <a:xfrm>
          <a:off x="0" y="0"/>
          <a:ext cx="0" cy="0"/>
          <a:chOff x="0" y="0"/>
          <a:chExt cx="0" cy="0"/>
        </a:xfrm>
      </p:grpSpPr>
      <p:pic>
        <p:nvPicPr>
          <p:cNvPr id="7" name="Picture 2" descr="Raskaana oleva nainen katsoo tulostettua ultraäänikuvaa vauvastaan.">
            <a:extLst>
              <a:ext uri="{FF2B5EF4-FFF2-40B4-BE49-F238E27FC236}">
                <a16:creationId xmlns:a16="http://schemas.microsoft.com/office/drawing/2014/main" id="{B692E8E2-6F65-740E-4F1C-17E4B8FE9D4E}"/>
              </a:ext>
            </a:extLst>
          </p:cNvPr>
          <p:cNvPicPr>
            <a:picLocks noChangeAspect="1"/>
          </p:cNvPicPr>
          <p:nvPr/>
        </p:nvPicPr>
        <p:blipFill>
          <a:blip r:embed="rId3"/>
          <a:srcRect l="1" t="12688" r="36802" b="9624"/>
          <a:stretch>
            <a:fillRect/>
          </a:stretch>
        </p:blipFill>
        <p:spPr>
          <a:xfrm>
            <a:off x="4815329" y="0"/>
            <a:ext cx="9145219" cy="6867526"/>
          </a:xfrm>
          <a:prstGeom prst="rect">
            <a:avLst/>
          </a:prstGeom>
        </p:spPr>
      </p:pic>
      <p:sp>
        <p:nvSpPr>
          <p:cNvPr id="8" name="Triangle 10">
            <a:extLst>
              <a:ext uri="{FF2B5EF4-FFF2-40B4-BE49-F238E27FC236}">
                <a16:creationId xmlns:a16="http://schemas.microsoft.com/office/drawing/2014/main" id="{0D538FA9-03BD-6C81-FE2F-A2D45A373E69}"/>
              </a:ext>
              <a:ext uri="{C183D7F6-B498-43B3-948B-1728B52AA6E4}">
                <adec:decorative xmlns:adec="http://schemas.microsoft.com/office/drawing/2017/decorative" val="1"/>
              </a:ext>
            </a:extLst>
          </p:cNvPr>
          <p:cNvSpPr/>
          <p:nvPr/>
        </p:nvSpPr>
        <p:spPr>
          <a:xfrm rot="3158713">
            <a:off x="1842808" y="-2915130"/>
            <a:ext cx="9672749" cy="929187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FI"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Otsikko 1">
            <a:extLst>
              <a:ext uri="{FF2B5EF4-FFF2-40B4-BE49-F238E27FC236}">
                <a16:creationId xmlns:a16="http://schemas.microsoft.com/office/drawing/2014/main" id="{0BC55714-96E0-C347-451D-A41233FBED88}"/>
              </a:ext>
            </a:extLst>
          </p:cNvPr>
          <p:cNvSpPr>
            <a:spLocks noGrp="1"/>
          </p:cNvSpPr>
          <p:nvPr>
            <p:ph type="title"/>
          </p:nvPr>
        </p:nvSpPr>
        <p:spPr>
          <a:xfrm>
            <a:off x="291148" y="374269"/>
            <a:ext cx="8491345" cy="1658747"/>
          </a:xfrm>
        </p:spPr>
        <p:txBody>
          <a:bodyPr>
            <a:normAutofit fontScale="90000"/>
          </a:bodyPr>
          <a:lstStyle/>
          <a:p>
            <a:r>
              <a:rPr lang="fi-FI" dirty="0"/>
              <a:t>Oikeus seksuaali- ja lisääntymisterveys-palveluihin</a:t>
            </a:r>
          </a:p>
        </p:txBody>
      </p:sp>
      <p:sp>
        <p:nvSpPr>
          <p:cNvPr id="3" name="Sisällön paikkamerkki 2">
            <a:extLst>
              <a:ext uri="{FF2B5EF4-FFF2-40B4-BE49-F238E27FC236}">
                <a16:creationId xmlns:a16="http://schemas.microsoft.com/office/drawing/2014/main" id="{90FDF487-1A63-8573-B9DD-6891BF858355}"/>
              </a:ext>
            </a:extLst>
          </p:cNvPr>
          <p:cNvSpPr>
            <a:spLocks noGrp="1"/>
          </p:cNvSpPr>
          <p:nvPr>
            <p:ph sz="half" idx="2"/>
          </p:nvPr>
        </p:nvSpPr>
        <p:spPr>
          <a:xfrm>
            <a:off x="291148" y="2494761"/>
            <a:ext cx="6545587" cy="3531523"/>
          </a:xfrm>
        </p:spPr>
        <p:txBody>
          <a:bodyPr>
            <a:normAutofit lnSpcReduction="10000"/>
          </a:bodyPr>
          <a:lstStyle/>
          <a:p>
            <a:pPr marL="0" indent="0">
              <a:buNone/>
            </a:pPr>
            <a:r>
              <a:rPr lang="fi-FI" sz="2400" b="1" dirty="0"/>
              <a:t>Kaikilla ihmisillä on oikeus korkeatasoisiin seksuaali- ja lisääntymisterveyspalveluihin, joihin sisältyvät:</a:t>
            </a:r>
          </a:p>
          <a:p>
            <a:pPr marL="0" indent="0">
              <a:buNone/>
            </a:pPr>
            <a:endParaRPr lang="fi-FI" sz="2400" dirty="0"/>
          </a:p>
          <a:p>
            <a:pPr lvl="1"/>
            <a:r>
              <a:rPr lang="fi-FI" sz="2200" dirty="0"/>
              <a:t>oikeus turvalliseen synnytykseen</a:t>
            </a:r>
          </a:p>
          <a:p>
            <a:pPr lvl="1"/>
            <a:r>
              <a:rPr lang="fi-FI" sz="2200" dirty="0"/>
              <a:t>oikeus lapsettomuustutkimuksiin ja –hoitoon</a:t>
            </a:r>
          </a:p>
          <a:p>
            <a:pPr lvl="1"/>
            <a:r>
              <a:rPr lang="fi-FI" sz="2200" dirty="0"/>
              <a:t>oikeus seksitautien hoitoon ja ehkäisyyn</a:t>
            </a:r>
          </a:p>
          <a:p>
            <a:pPr lvl="1"/>
            <a:r>
              <a:rPr lang="fi-FI" sz="2200" dirty="0"/>
              <a:t>turvalliseen aborttiin.</a:t>
            </a:r>
          </a:p>
        </p:txBody>
      </p:sp>
    </p:spTree>
    <p:extLst>
      <p:ext uri="{BB962C8B-B14F-4D97-AF65-F5344CB8AC3E}">
        <p14:creationId xmlns:p14="http://schemas.microsoft.com/office/powerpoint/2010/main" val="12024115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28ABD1-B0D5-39D8-75E9-5E3E866792C5}"/>
            </a:ext>
          </a:extLst>
        </p:cNvPr>
        <p:cNvGrpSpPr/>
        <p:nvPr/>
      </p:nvGrpSpPr>
      <p:grpSpPr>
        <a:xfrm>
          <a:off x="0" y="0"/>
          <a:ext cx="0" cy="0"/>
          <a:chOff x="0" y="0"/>
          <a:chExt cx="0" cy="0"/>
        </a:xfrm>
      </p:grpSpPr>
      <p:sp>
        <p:nvSpPr>
          <p:cNvPr id="4" name="Sisällön paikkamerkki 3">
            <a:extLst>
              <a:ext uri="{FF2B5EF4-FFF2-40B4-BE49-F238E27FC236}">
                <a16:creationId xmlns:a16="http://schemas.microsoft.com/office/drawing/2014/main" id="{F25057BC-C3D8-4608-3581-352C003E9255}"/>
              </a:ext>
            </a:extLst>
          </p:cNvPr>
          <p:cNvSpPr>
            <a:spLocks noGrp="1"/>
          </p:cNvSpPr>
          <p:nvPr>
            <p:ph sz="quarter" idx="4"/>
          </p:nvPr>
        </p:nvSpPr>
        <p:spPr/>
        <p:txBody>
          <a:bodyPr/>
          <a:lstStyle/>
          <a:p>
            <a:endParaRPr lang="fi-FI"/>
          </a:p>
        </p:txBody>
      </p:sp>
      <p:pic>
        <p:nvPicPr>
          <p:cNvPr id="7" name="Picture 2" descr="Down-oireyhtymää sairastava henkilö halaa takaapäin toista Down-oireyhtymää sairastava henkilöä.">
            <a:extLst>
              <a:ext uri="{FF2B5EF4-FFF2-40B4-BE49-F238E27FC236}">
                <a16:creationId xmlns:a16="http://schemas.microsoft.com/office/drawing/2014/main" id="{DABF9D62-D975-747F-2BBE-EB2067C307F8}"/>
              </a:ext>
            </a:extLst>
          </p:cNvPr>
          <p:cNvPicPr>
            <a:picLocks noChangeAspect="1"/>
          </p:cNvPicPr>
          <p:nvPr/>
        </p:nvPicPr>
        <p:blipFill>
          <a:blip r:embed="rId3"/>
          <a:srcRect l="28231" t="12814" r="16243" b="11292"/>
          <a:stretch>
            <a:fillRect/>
          </a:stretch>
        </p:blipFill>
        <p:spPr>
          <a:xfrm>
            <a:off x="7294481" y="0"/>
            <a:ext cx="8789197" cy="6977254"/>
          </a:xfrm>
          <a:prstGeom prst="rect">
            <a:avLst/>
          </a:prstGeom>
        </p:spPr>
      </p:pic>
      <p:sp>
        <p:nvSpPr>
          <p:cNvPr id="8" name="Triangle 10">
            <a:extLst>
              <a:ext uri="{FF2B5EF4-FFF2-40B4-BE49-F238E27FC236}">
                <a16:creationId xmlns:a16="http://schemas.microsoft.com/office/drawing/2014/main" id="{41645E8C-0FA5-00B8-BD83-97FF754E9BAF}"/>
              </a:ext>
              <a:ext uri="{C183D7F6-B498-43B3-948B-1728B52AA6E4}">
                <adec:decorative xmlns:adec="http://schemas.microsoft.com/office/drawing/2017/decorative" val="1"/>
              </a:ext>
            </a:extLst>
          </p:cNvPr>
          <p:cNvSpPr/>
          <p:nvPr/>
        </p:nvSpPr>
        <p:spPr>
          <a:xfrm rot="2313324">
            <a:off x="1259626" y="-2379004"/>
            <a:ext cx="9672749" cy="8780987"/>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FI"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Sisällön paikkamerkki 2">
            <a:extLst>
              <a:ext uri="{FF2B5EF4-FFF2-40B4-BE49-F238E27FC236}">
                <a16:creationId xmlns:a16="http://schemas.microsoft.com/office/drawing/2014/main" id="{196ECAEA-00B5-17E2-B96F-B08FB03DB9A0}"/>
              </a:ext>
            </a:extLst>
          </p:cNvPr>
          <p:cNvSpPr>
            <a:spLocks noGrp="1"/>
          </p:cNvSpPr>
          <p:nvPr>
            <p:ph sz="half" idx="2"/>
          </p:nvPr>
        </p:nvSpPr>
        <p:spPr>
          <a:xfrm>
            <a:off x="372862" y="1419498"/>
            <a:ext cx="6921619" cy="4628298"/>
          </a:xfrm>
        </p:spPr>
        <p:txBody>
          <a:bodyPr>
            <a:normAutofit/>
          </a:bodyPr>
          <a:lstStyle/>
          <a:p>
            <a:pPr marL="0" indent="0">
              <a:buNone/>
            </a:pPr>
            <a:r>
              <a:rPr lang="fi-FI" b="1" dirty="0"/>
              <a:t>Kaikilla on oikeus olla kokonaisvaltaisesti osa yhteiskuntaansa sellaisena ihmisenä kuin on, ilman pelkoa syrjinnästä, leimautumisesta, vähättelystä ja väkivallasta.</a:t>
            </a:r>
          </a:p>
          <a:p>
            <a:endParaRPr lang="fi-FI" b="1" dirty="0"/>
          </a:p>
          <a:p>
            <a:pPr lvl="1"/>
            <a:r>
              <a:rPr lang="fi-FI" dirty="0"/>
              <a:t>Koskee erityisesti naisia, vammaisia henkilöitä, etnisiä vähemmistöjä ja sateenkaari-ihmisiä. </a:t>
            </a:r>
          </a:p>
          <a:p>
            <a:pPr lvl="1"/>
            <a:endParaRPr lang="fi-FI" b="1" dirty="0"/>
          </a:p>
          <a:p>
            <a:pPr lvl="1"/>
            <a:endParaRPr lang="fi-FI" b="1" dirty="0"/>
          </a:p>
          <a:p>
            <a:pPr marL="0" indent="0">
              <a:buNone/>
            </a:pPr>
            <a:r>
              <a:rPr lang="fi-FI" b="1" dirty="0"/>
              <a:t>Ihmisen ominaisuudet vaikuttavat siihen, millaisia kokemuksia ihmisellä on ja miten muut häneen suhtautuvat.</a:t>
            </a:r>
          </a:p>
          <a:p>
            <a:pPr lvl="1"/>
            <a:r>
              <a:rPr lang="fi-FI" dirty="0"/>
              <a:t>Joillakin ihmisillä tai ryhmillä on enemmän oikeuksia ja näkyvyyttä, kun taas toiset voivat kohdata syrjintää ja esteitä.</a:t>
            </a:r>
          </a:p>
          <a:p>
            <a:pPr lvl="1"/>
            <a:r>
              <a:rPr lang="fi-FI" dirty="0"/>
              <a:t>Esim. transihmiset jäävät usein pimentoon, intersukupuolisten kosmeettiset leikkaukset </a:t>
            </a:r>
          </a:p>
          <a:p>
            <a:pPr lvl="1"/>
            <a:endParaRPr lang="fi-FI" dirty="0"/>
          </a:p>
        </p:txBody>
      </p:sp>
      <p:sp>
        <p:nvSpPr>
          <p:cNvPr id="2" name="Otsikko 1">
            <a:extLst>
              <a:ext uri="{FF2B5EF4-FFF2-40B4-BE49-F238E27FC236}">
                <a16:creationId xmlns:a16="http://schemas.microsoft.com/office/drawing/2014/main" id="{6D46250D-A091-A32B-59C1-AEF78A54626D}"/>
              </a:ext>
            </a:extLst>
          </p:cNvPr>
          <p:cNvSpPr>
            <a:spLocks noGrp="1"/>
          </p:cNvSpPr>
          <p:nvPr>
            <p:ph type="title"/>
          </p:nvPr>
        </p:nvSpPr>
        <p:spPr>
          <a:xfrm>
            <a:off x="372862" y="77431"/>
            <a:ext cx="8491345" cy="1658747"/>
          </a:xfrm>
        </p:spPr>
        <p:txBody>
          <a:bodyPr>
            <a:normAutofit/>
          </a:bodyPr>
          <a:lstStyle/>
          <a:p>
            <a:r>
              <a:rPr lang="fi-FI" dirty="0"/>
              <a:t>Oikeus näkyä</a:t>
            </a:r>
          </a:p>
        </p:txBody>
      </p:sp>
    </p:spTree>
    <p:extLst>
      <p:ext uri="{BB962C8B-B14F-4D97-AF65-F5344CB8AC3E}">
        <p14:creationId xmlns:p14="http://schemas.microsoft.com/office/powerpoint/2010/main" val="8707294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4165BF-94AF-4032-2B0B-15916BFE145E}"/>
            </a:ext>
          </a:extLst>
        </p:cNvPr>
        <p:cNvGrpSpPr/>
        <p:nvPr/>
      </p:nvGrpSpPr>
      <p:grpSpPr>
        <a:xfrm>
          <a:off x="0" y="0"/>
          <a:ext cx="0" cy="0"/>
          <a:chOff x="0" y="0"/>
          <a:chExt cx="0" cy="0"/>
        </a:xfrm>
      </p:grpSpPr>
      <p:sp>
        <p:nvSpPr>
          <p:cNvPr id="4" name="Sisällön paikkamerkki 3">
            <a:extLst>
              <a:ext uri="{FF2B5EF4-FFF2-40B4-BE49-F238E27FC236}">
                <a16:creationId xmlns:a16="http://schemas.microsoft.com/office/drawing/2014/main" id="{CBBD4163-D471-BB9F-813A-550809AB7903}"/>
              </a:ext>
            </a:extLst>
          </p:cNvPr>
          <p:cNvSpPr>
            <a:spLocks noGrp="1"/>
          </p:cNvSpPr>
          <p:nvPr>
            <p:ph sz="quarter" idx="4"/>
          </p:nvPr>
        </p:nvSpPr>
        <p:spPr/>
        <p:txBody>
          <a:bodyPr/>
          <a:lstStyle/>
          <a:p>
            <a:endParaRPr lang="fi-FI"/>
          </a:p>
        </p:txBody>
      </p:sp>
      <p:pic>
        <p:nvPicPr>
          <p:cNvPr id="7" name="Picture 2" descr="Nainen pitää kättä kasvojensa edellä käsi suorassa.">
            <a:extLst>
              <a:ext uri="{FF2B5EF4-FFF2-40B4-BE49-F238E27FC236}">
                <a16:creationId xmlns:a16="http://schemas.microsoft.com/office/drawing/2014/main" id="{8A51A0C8-C9D7-B22E-94F6-D3F21D0EBD8C}"/>
              </a:ext>
            </a:extLst>
          </p:cNvPr>
          <p:cNvPicPr>
            <a:picLocks noChangeAspect="1"/>
          </p:cNvPicPr>
          <p:nvPr/>
        </p:nvPicPr>
        <p:blipFill>
          <a:blip r:embed="rId3"/>
          <a:srcRect l="34330" t="10407" r="35508" b="11028"/>
          <a:stretch>
            <a:fillRect/>
          </a:stretch>
        </p:blipFill>
        <p:spPr>
          <a:xfrm>
            <a:off x="6872275" y="-273210"/>
            <a:ext cx="5450860" cy="7787801"/>
          </a:xfrm>
          <a:prstGeom prst="rect">
            <a:avLst/>
          </a:prstGeom>
        </p:spPr>
      </p:pic>
      <p:sp>
        <p:nvSpPr>
          <p:cNvPr id="8" name="Triangle 10">
            <a:extLst>
              <a:ext uri="{FF2B5EF4-FFF2-40B4-BE49-F238E27FC236}">
                <a16:creationId xmlns:a16="http://schemas.microsoft.com/office/drawing/2014/main" id="{4A38A331-499E-090B-462F-8796A74C47DD}"/>
              </a:ext>
              <a:ext uri="{C183D7F6-B498-43B3-948B-1728B52AA6E4}">
                <adec:decorative xmlns:adec="http://schemas.microsoft.com/office/drawing/2017/decorative" val="1"/>
              </a:ext>
            </a:extLst>
          </p:cNvPr>
          <p:cNvSpPr/>
          <p:nvPr/>
        </p:nvSpPr>
        <p:spPr>
          <a:xfrm rot="3158713">
            <a:off x="2183488" y="-2795609"/>
            <a:ext cx="9672749" cy="8780987"/>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FI"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Sisällön paikkamerkki 2">
            <a:extLst>
              <a:ext uri="{FF2B5EF4-FFF2-40B4-BE49-F238E27FC236}">
                <a16:creationId xmlns:a16="http://schemas.microsoft.com/office/drawing/2014/main" id="{FCD7122C-A636-D3A1-ECBE-0B22D03DA503}"/>
              </a:ext>
            </a:extLst>
          </p:cNvPr>
          <p:cNvSpPr>
            <a:spLocks noGrp="1"/>
          </p:cNvSpPr>
          <p:nvPr>
            <p:ph sz="half" idx="2"/>
          </p:nvPr>
        </p:nvSpPr>
        <p:spPr>
          <a:xfrm>
            <a:off x="291148" y="1594884"/>
            <a:ext cx="7119745" cy="4529469"/>
          </a:xfrm>
        </p:spPr>
        <p:txBody>
          <a:bodyPr>
            <a:normAutofit lnSpcReduction="10000"/>
          </a:bodyPr>
          <a:lstStyle/>
          <a:p>
            <a:pPr marL="0" indent="0">
              <a:buNone/>
            </a:pPr>
            <a:r>
              <a:rPr lang="fi-FI" b="1" dirty="0"/>
              <a:t>Jokaisella on oikeus päättää, mitä asioita omasta seksuaalisuudestaan tai sukupuolestaan kertoo muille ja mitä asioita haluaa pitää yksityisinä.</a:t>
            </a:r>
          </a:p>
          <a:p>
            <a:endParaRPr lang="fi-FI" dirty="0"/>
          </a:p>
          <a:p>
            <a:pPr marL="0" indent="0">
              <a:buNone/>
            </a:pPr>
            <a:r>
              <a:rPr lang="fi-FI" dirty="0"/>
              <a:t>Erityisesti yksityisyydestä pitää huolehtia, kun kyseessä on</a:t>
            </a:r>
          </a:p>
          <a:p>
            <a:pPr lvl="1"/>
            <a:r>
              <a:rPr lang="fi-FI" dirty="0"/>
              <a:t>Lapsi tai nuori</a:t>
            </a:r>
          </a:p>
          <a:p>
            <a:pPr lvl="1"/>
            <a:r>
              <a:rPr lang="fi-FI" dirty="0"/>
              <a:t>Vammainen henkilö</a:t>
            </a:r>
          </a:p>
          <a:p>
            <a:pPr lvl="1"/>
            <a:r>
              <a:rPr lang="fi-FI" dirty="0"/>
              <a:t>Ikääntynyt</a:t>
            </a:r>
          </a:p>
          <a:p>
            <a:pPr lvl="1"/>
            <a:r>
              <a:rPr lang="fi-FI" dirty="0"/>
              <a:t>Laitoksessa asuva henkilö</a:t>
            </a:r>
          </a:p>
          <a:p>
            <a:pPr lvl="1"/>
            <a:r>
              <a:rPr lang="fi-FI" dirty="0"/>
              <a:t>Sateenkaari-ihminen</a:t>
            </a:r>
          </a:p>
          <a:p>
            <a:pPr lvl="1"/>
            <a:endParaRPr lang="fi-FI" dirty="0"/>
          </a:p>
          <a:p>
            <a:pPr marL="0" indent="0">
              <a:buNone/>
            </a:pPr>
            <a:r>
              <a:rPr lang="fi-FI" dirty="0"/>
              <a:t>Esimerkiksi nuoret saattavat välttää seksuaaliterveyspalveluita, mikäli yksityisyydestä ei ole takuuta </a:t>
            </a:r>
          </a:p>
          <a:p>
            <a:pPr lvl="1"/>
            <a:r>
              <a:rPr lang="fi-FI" dirty="0"/>
              <a:t>Huoli yksityisyydestä nuorten suurin sosiaalinen este hakeutua seksuaali- ja lisääntymisterveyspalveluiden piiriin.</a:t>
            </a:r>
          </a:p>
        </p:txBody>
      </p:sp>
      <p:sp>
        <p:nvSpPr>
          <p:cNvPr id="2" name="Otsikko 1">
            <a:extLst>
              <a:ext uri="{FF2B5EF4-FFF2-40B4-BE49-F238E27FC236}">
                <a16:creationId xmlns:a16="http://schemas.microsoft.com/office/drawing/2014/main" id="{92F91C40-E02E-141C-BDF8-C29311A8A623}"/>
              </a:ext>
            </a:extLst>
          </p:cNvPr>
          <p:cNvSpPr>
            <a:spLocks noGrp="1"/>
          </p:cNvSpPr>
          <p:nvPr>
            <p:ph type="title"/>
          </p:nvPr>
        </p:nvSpPr>
        <p:spPr>
          <a:xfrm>
            <a:off x="291148" y="129720"/>
            <a:ext cx="8491345" cy="1658747"/>
          </a:xfrm>
        </p:spPr>
        <p:txBody>
          <a:bodyPr>
            <a:normAutofit/>
          </a:bodyPr>
          <a:lstStyle/>
          <a:p>
            <a:r>
              <a:rPr lang="fi-FI" dirty="0"/>
              <a:t>Oikeus yksityisyyteen</a:t>
            </a:r>
          </a:p>
        </p:txBody>
      </p:sp>
    </p:spTree>
    <p:extLst>
      <p:ext uri="{BB962C8B-B14F-4D97-AF65-F5344CB8AC3E}">
        <p14:creationId xmlns:p14="http://schemas.microsoft.com/office/powerpoint/2010/main" val="26753398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50E950-8693-04B4-0A11-EB56AC0F8618}"/>
            </a:ext>
          </a:extLst>
        </p:cNvPr>
        <p:cNvGrpSpPr/>
        <p:nvPr/>
      </p:nvGrpSpPr>
      <p:grpSpPr>
        <a:xfrm>
          <a:off x="0" y="0"/>
          <a:ext cx="0" cy="0"/>
          <a:chOff x="0" y="0"/>
          <a:chExt cx="0" cy="0"/>
        </a:xfrm>
      </p:grpSpPr>
      <p:sp>
        <p:nvSpPr>
          <p:cNvPr id="4" name="Sisällön paikkamerkki 3">
            <a:extLst>
              <a:ext uri="{FF2B5EF4-FFF2-40B4-BE49-F238E27FC236}">
                <a16:creationId xmlns:a16="http://schemas.microsoft.com/office/drawing/2014/main" id="{87F377A2-515A-0BFF-5362-D2CB8277F769}"/>
              </a:ext>
            </a:extLst>
          </p:cNvPr>
          <p:cNvSpPr>
            <a:spLocks noGrp="1"/>
          </p:cNvSpPr>
          <p:nvPr>
            <p:ph sz="quarter" idx="4"/>
          </p:nvPr>
        </p:nvSpPr>
        <p:spPr/>
        <p:txBody>
          <a:bodyPr/>
          <a:lstStyle/>
          <a:p>
            <a:endParaRPr lang="fi-FI"/>
          </a:p>
        </p:txBody>
      </p:sp>
      <p:pic>
        <p:nvPicPr>
          <p:cNvPr id="7" name="Picture 2" descr="Nuoret pitävät itse piirrettyjä kylttejä kädessään.">
            <a:extLst>
              <a:ext uri="{FF2B5EF4-FFF2-40B4-BE49-F238E27FC236}">
                <a16:creationId xmlns:a16="http://schemas.microsoft.com/office/drawing/2014/main" id="{9B5259EB-0982-5BAE-B90C-FD818EF8BBBF}"/>
              </a:ext>
            </a:extLst>
          </p:cNvPr>
          <p:cNvPicPr>
            <a:picLocks noChangeAspect="1"/>
          </p:cNvPicPr>
          <p:nvPr/>
        </p:nvPicPr>
        <p:blipFill>
          <a:blip r:embed="rId3"/>
          <a:srcRect l="42914" t="12689" r="16061" b="7903"/>
          <a:stretch>
            <a:fillRect/>
          </a:stretch>
        </p:blipFill>
        <p:spPr>
          <a:xfrm>
            <a:off x="5729778" y="-405897"/>
            <a:ext cx="6762308" cy="7476548"/>
          </a:xfrm>
          <a:prstGeom prst="rect">
            <a:avLst/>
          </a:prstGeom>
        </p:spPr>
      </p:pic>
      <p:sp>
        <p:nvSpPr>
          <p:cNvPr id="8" name="Triangle 10">
            <a:extLst>
              <a:ext uri="{FF2B5EF4-FFF2-40B4-BE49-F238E27FC236}">
                <a16:creationId xmlns:a16="http://schemas.microsoft.com/office/drawing/2014/main" id="{480ED59F-D0AA-F838-D0C0-98E74DE38478}"/>
              </a:ext>
              <a:ext uri="{C183D7F6-B498-43B3-948B-1728B52AA6E4}">
                <adec:decorative xmlns:adec="http://schemas.microsoft.com/office/drawing/2017/decorative" val="1"/>
              </a:ext>
            </a:extLst>
          </p:cNvPr>
          <p:cNvSpPr/>
          <p:nvPr/>
        </p:nvSpPr>
        <p:spPr>
          <a:xfrm rot="3158713">
            <a:off x="562354" y="-3858608"/>
            <a:ext cx="11067290" cy="9669429"/>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FI"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Sisällön paikkamerkki 2">
            <a:extLst>
              <a:ext uri="{FF2B5EF4-FFF2-40B4-BE49-F238E27FC236}">
                <a16:creationId xmlns:a16="http://schemas.microsoft.com/office/drawing/2014/main" id="{04687073-B91B-9E4F-CDD7-82F21DDB0120}"/>
              </a:ext>
            </a:extLst>
          </p:cNvPr>
          <p:cNvSpPr>
            <a:spLocks noGrp="1"/>
          </p:cNvSpPr>
          <p:nvPr>
            <p:ph sz="half" idx="2"/>
          </p:nvPr>
        </p:nvSpPr>
        <p:spPr>
          <a:xfrm>
            <a:off x="365839" y="1850065"/>
            <a:ext cx="6747605" cy="4339597"/>
          </a:xfrm>
        </p:spPr>
        <p:txBody>
          <a:bodyPr/>
          <a:lstStyle/>
          <a:p>
            <a:pPr marL="0" indent="0">
              <a:buNone/>
            </a:pPr>
            <a:r>
              <a:rPr lang="fi-FI" b="1" dirty="0"/>
              <a:t>Ihmisillä on oikeus vaikuttaa itseään koskevaan päätöksentekoon niin perheiden, yhteisöjen, valtioiden kuin YK:n tasolla.</a:t>
            </a:r>
          </a:p>
          <a:p>
            <a:pPr marL="0" indent="0">
              <a:buNone/>
            </a:pPr>
            <a:endParaRPr lang="fi-FI" b="1" dirty="0"/>
          </a:p>
          <a:p>
            <a:pPr marL="0" indent="0">
              <a:buNone/>
            </a:pPr>
            <a:r>
              <a:rPr lang="fi-FI" dirty="0"/>
              <a:t>Oikeuteen vaikut­taa kuuluu esim.</a:t>
            </a:r>
          </a:p>
          <a:p>
            <a:pPr lvl="1"/>
            <a:r>
              <a:rPr lang="fi-FI" dirty="0"/>
              <a:t>mah­dollisuus vaikuttaa seksuaalipoliittisiin päätöksiin</a:t>
            </a:r>
          </a:p>
          <a:p>
            <a:pPr lvl="1"/>
            <a:r>
              <a:rPr lang="fi-FI" dirty="0"/>
              <a:t>nuorille suunnattu opetus vaikuttamisesta ja eri vaikuttamisen keinois­ta</a:t>
            </a:r>
          </a:p>
          <a:p>
            <a:pPr lvl="1"/>
            <a:r>
              <a:rPr lang="fi-FI" dirty="0"/>
              <a:t>oikeus tuoda esiin epäkohtia ja tulla kuulluksi</a:t>
            </a:r>
          </a:p>
          <a:p>
            <a:endParaRPr lang="fi-FI" dirty="0"/>
          </a:p>
          <a:p>
            <a:pPr marL="0" indent="0">
              <a:buNone/>
            </a:pPr>
            <a:r>
              <a:rPr lang="fi-FI" b="0" i="0" dirty="0">
                <a:solidFill>
                  <a:srgbClr val="000000"/>
                </a:solidFill>
                <a:effectLst/>
                <a:latin typeface="Poppins" panose="00000500000000000000" pitchFamily="2" charset="0"/>
              </a:rPr>
              <a:t>Vaikuttamisen lähtökohtana on se, että ihmiset tietävät oikeuksistaan ja osaavat vaatia muutosta epäkohtiin.</a:t>
            </a:r>
            <a:endParaRPr lang="fi-FI" dirty="0"/>
          </a:p>
        </p:txBody>
      </p:sp>
      <p:sp>
        <p:nvSpPr>
          <p:cNvPr id="2" name="Otsikko 1">
            <a:extLst>
              <a:ext uri="{FF2B5EF4-FFF2-40B4-BE49-F238E27FC236}">
                <a16:creationId xmlns:a16="http://schemas.microsoft.com/office/drawing/2014/main" id="{0D9FFE20-C4CF-F857-52B6-279E866A52C7}"/>
              </a:ext>
            </a:extLst>
          </p:cNvPr>
          <p:cNvSpPr>
            <a:spLocks noGrp="1"/>
          </p:cNvSpPr>
          <p:nvPr>
            <p:ph type="title"/>
          </p:nvPr>
        </p:nvSpPr>
        <p:spPr>
          <a:xfrm>
            <a:off x="291148" y="374269"/>
            <a:ext cx="8491345" cy="1658747"/>
          </a:xfrm>
        </p:spPr>
        <p:txBody>
          <a:bodyPr>
            <a:normAutofit/>
          </a:bodyPr>
          <a:lstStyle/>
          <a:p>
            <a:r>
              <a:rPr lang="fi-FI" dirty="0"/>
              <a:t>Oikeus vaikuttaa</a:t>
            </a:r>
          </a:p>
        </p:txBody>
      </p:sp>
    </p:spTree>
    <p:extLst>
      <p:ext uri="{BB962C8B-B14F-4D97-AF65-F5344CB8AC3E}">
        <p14:creationId xmlns:p14="http://schemas.microsoft.com/office/powerpoint/2010/main" val="25375618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05EDA159-333D-120F-D407-A963DD6244EA}"/>
            </a:ext>
          </a:extLst>
        </p:cNvPr>
        <p:cNvGrpSpPr/>
        <p:nvPr/>
      </p:nvGrpSpPr>
      <p:grpSpPr>
        <a:xfrm>
          <a:off x="0" y="0"/>
          <a:ext cx="0" cy="0"/>
          <a:chOff x="0" y="0"/>
          <a:chExt cx="0" cy="0"/>
        </a:xfrm>
      </p:grpSpPr>
      <p:pic>
        <p:nvPicPr>
          <p:cNvPr id="10" name="Kuva 9" descr="Henkilö seisoo puun takana ja muodostaa käsillään puun eteen sydämen.">
            <a:extLst>
              <a:ext uri="{FF2B5EF4-FFF2-40B4-BE49-F238E27FC236}">
                <a16:creationId xmlns:a16="http://schemas.microsoft.com/office/drawing/2014/main" id="{51CE9B97-D7B5-C20F-B94C-A571EF6BFDC6}"/>
              </a:ext>
            </a:extLst>
          </p:cNvPr>
          <p:cNvPicPr>
            <a:picLocks noChangeAspect="1"/>
          </p:cNvPicPr>
          <p:nvPr/>
        </p:nvPicPr>
        <p:blipFill>
          <a:blip r:embed="rId3"/>
          <a:srcRect l="24244" t="9767" r="26902" b="12696"/>
          <a:stretch>
            <a:fillRect/>
          </a:stretch>
        </p:blipFill>
        <p:spPr>
          <a:xfrm>
            <a:off x="5877560" y="-96833"/>
            <a:ext cx="7790384" cy="6954833"/>
          </a:xfrm>
          <a:prstGeom prst="rect">
            <a:avLst/>
          </a:prstGeom>
        </p:spPr>
      </p:pic>
      <p:sp>
        <p:nvSpPr>
          <p:cNvPr id="15" name="Triangle 13">
            <a:extLst>
              <a:ext uri="{FF2B5EF4-FFF2-40B4-BE49-F238E27FC236}">
                <a16:creationId xmlns:a16="http://schemas.microsoft.com/office/drawing/2014/main" id="{C2592599-BCBB-9FFB-B93C-EAA111A5BC36}"/>
              </a:ext>
              <a:ext uri="{C183D7F6-B498-43B3-948B-1728B52AA6E4}">
                <adec:decorative xmlns:adec="http://schemas.microsoft.com/office/drawing/2017/decorative" val="1"/>
              </a:ext>
            </a:extLst>
          </p:cNvPr>
          <p:cNvSpPr/>
          <p:nvPr/>
        </p:nvSpPr>
        <p:spPr>
          <a:xfrm rot="2633021">
            <a:off x="1273603" y="-4195819"/>
            <a:ext cx="9207914" cy="9220979"/>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2" name="Title 1">
            <a:extLst>
              <a:ext uri="{FF2B5EF4-FFF2-40B4-BE49-F238E27FC236}">
                <a16:creationId xmlns:a16="http://schemas.microsoft.com/office/drawing/2014/main" id="{B1D2208A-A595-0818-99CF-1D5366D46CF8}"/>
              </a:ext>
            </a:extLst>
          </p:cNvPr>
          <p:cNvSpPr>
            <a:spLocks noGrp="1"/>
          </p:cNvSpPr>
          <p:nvPr>
            <p:ph type="title"/>
          </p:nvPr>
        </p:nvSpPr>
        <p:spPr>
          <a:xfrm>
            <a:off x="259654" y="383912"/>
            <a:ext cx="6016917" cy="6059417"/>
          </a:xfrm>
        </p:spPr>
        <p:txBody>
          <a:bodyPr>
            <a:noAutofit/>
          </a:bodyPr>
          <a:lstStyle/>
          <a:p>
            <a:r>
              <a:rPr lang="fi-FI" sz="3600" dirty="0">
                <a:solidFill>
                  <a:schemeClr val="bg1"/>
                </a:solidFill>
              </a:rPr>
              <a:t>Miten minä voin edistää seksuaalioikeuksien toteutumista?</a:t>
            </a:r>
            <a:br>
              <a:rPr lang="fi-FI" sz="3600" dirty="0"/>
            </a:br>
            <a:br>
              <a:rPr lang="fi-FI" sz="3600" b="0" dirty="0">
                <a:solidFill>
                  <a:schemeClr val="bg1"/>
                </a:solidFill>
              </a:rPr>
            </a:br>
            <a:r>
              <a:rPr lang="fi-FI" sz="1800" b="0" dirty="0">
                <a:solidFill>
                  <a:schemeClr val="bg1"/>
                </a:solidFill>
              </a:rPr>
              <a:t>Opettaja piirtää taululle kuvan puusta.</a:t>
            </a:r>
            <a:br>
              <a:rPr lang="fi-FI" sz="1800" b="0" dirty="0">
                <a:solidFill>
                  <a:schemeClr val="bg1"/>
                </a:solidFill>
              </a:rPr>
            </a:br>
            <a:br>
              <a:rPr lang="fi-FI" sz="1800" b="0" dirty="0">
                <a:solidFill>
                  <a:schemeClr val="bg1"/>
                </a:solidFill>
              </a:rPr>
            </a:br>
            <a:r>
              <a:rPr lang="fi-FI" sz="1800" b="0" dirty="0">
                <a:solidFill>
                  <a:schemeClr val="bg1"/>
                </a:solidFill>
              </a:rPr>
              <a:t>Jokainen opiskelija saa yhden post‑it‑lapun ja kirjoittaa siihen yhden konkreettisen teon tai tavan, </a:t>
            </a:r>
            <a:r>
              <a:rPr lang="fi-FI" sz="1800" dirty="0">
                <a:solidFill>
                  <a:schemeClr val="bg1"/>
                </a:solidFill>
              </a:rPr>
              <a:t>jolla hän voi omassa arjessaan edistää seksuaalioikeuksien toteutumista. </a:t>
            </a:r>
            <a:br>
              <a:rPr lang="fi-FI" sz="1800" b="0" dirty="0">
                <a:solidFill>
                  <a:schemeClr val="bg1"/>
                </a:solidFill>
              </a:rPr>
            </a:br>
            <a:br>
              <a:rPr lang="fi-FI" sz="1800" b="0" dirty="0">
                <a:solidFill>
                  <a:schemeClr val="bg1"/>
                </a:solidFill>
              </a:rPr>
            </a:br>
            <a:r>
              <a:rPr lang="fi-FI" sz="1800" b="0" dirty="0">
                <a:solidFill>
                  <a:schemeClr val="bg1"/>
                </a:solidFill>
              </a:rPr>
              <a:t>Lopuksi opiskelijat kiinnittävät lappunsa puun lehdiksi taululle. </a:t>
            </a:r>
            <a:br>
              <a:rPr lang="fi-FI" sz="3600" b="0" dirty="0">
                <a:solidFill>
                  <a:schemeClr val="bg1"/>
                </a:solidFill>
              </a:rPr>
            </a:br>
            <a:br>
              <a:rPr lang="fi-FI" sz="3600" b="0" dirty="0">
                <a:solidFill>
                  <a:schemeClr val="bg1"/>
                </a:solidFill>
              </a:rPr>
            </a:br>
            <a:r>
              <a:rPr lang="fi-FI" sz="1800" b="0" dirty="0">
                <a:solidFill>
                  <a:schemeClr val="bg1"/>
                </a:solidFill>
              </a:rPr>
              <a:t>Opettaja voi lukea muutaman esimerkin </a:t>
            </a:r>
            <a:br>
              <a:rPr lang="fi-FI" sz="1800" b="0" dirty="0">
                <a:solidFill>
                  <a:schemeClr val="bg1"/>
                </a:solidFill>
              </a:rPr>
            </a:br>
            <a:r>
              <a:rPr lang="fi-FI" sz="1800" b="0" dirty="0">
                <a:solidFill>
                  <a:schemeClr val="bg1"/>
                </a:solidFill>
              </a:rPr>
              <a:t>ääneen ja voidaan yhdessä keskustella </a:t>
            </a:r>
            <a:br>
              <a:rPr lang="fi-FI" sz="1800" b="0" dirty="0">
                <a:solidFill>
                  <a:schemeClr val="bg1"/>
                </a:solidFill>
              </a:rPr>
            </a:br>
            <a:r>
              <a:rPr lang="fi-FI" sz="1800" b="0" dirty="0">
                <a:solidFill>
                  <a:schemeClr val="bg1"/>
                </a:solidFill>
              </a:rPr>
              <a:t>nousseista ajatuksista.</a:t>
            </a:r>
            <a:endParaRPr lang="en-FI" sz="3600" b="0" dirty="0">
              <a:solidFill>
                <a:schemeClr val="bg1"/>
              </a:solidFill>
            </a:endParaRPr>
          </a:p>
        </p:txBody>
      </p:sp>
    </p:spTree>
    <p:extLst>
      <p:ext uri="{BB962C8B-B14F-4D97-AF65-F5344CB8AC3E}">
        <p14:creationId xmlns:p14="http://schemas.microsoft.com/office/powerpoint/2010/main" val="11642407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9" name="Content Placeholder 8" descr="Henkilö pitää käsissään kondomipaketteja.">
            <a:extLst>
              <a:ext uri="{FF2B5EF4-FFF2-40B4-BE49-F238E27FC236}">
                <a16:creationId xmlns:a16="http://schemas.microsoft.com/office/drawing/2014/main" id="{2A608101-932F-E843-94ED-82DAA820AEFD}"/>
              </a:ext>
            </a:extLst>
          </p:cNvPr>
          <p:cNvPicPr>
            <a:picLocks noGrp="1" noChangeAspect="1"/>
          </p:cNvPicPr>
          <p:nvPr>
            <p:ph sz="quarter" idx="4"/>
          </p:nvPr>
        </p:nvPicPr>
        <p:blipFill>
          <a:blip r:embed="rId3"/>
          <a:srcRect l="25971" r="25971"/>
          <a:stretch/>
        </p:blipFill>
        <p:spPr>
          <a:xfrm>
            <a:off x="5382705" y="-1150070"/>
            <a:ext cx="6809295" cy="9115719"/>
          </a:xfrm>
        </p:spPr>
      </p:pic>
      <p:sp>
        <p:nvSpPr>
          <p:cNvPr id="14" name="Triangle 13">
            <a:extLst>
              <a:ext uri="{FF2B5EF4-FFF2-40B4-BE49-F238E27FC236}">
                <a16:creationId xmlns:a16="http://schemas.microsoft.com/office/drawing/2014/main" id="{5B0CAD84-1A48-664E-ACA2-193EC7F0A15B}"/>
              </a:ext>
              <a:ext uri="{C183D7F6-B498-43B3-948B-1728B52AA6E4}">
                <adec:decorative xmlns:adec="http://schemas.microsoft.com/office/drawing/2017/decorative" val="1"/>
              </a:ext>
            </a:extLst>
          </p:cNvPr>
          <p:cNvSpPr/>
          <p:nvPr/>
        </p:nvSpPr>
        <p:spPr>
          <a:xfrm rot="2894479">
            <a:off x="1327939" y="-3795635"/>
            <a:ext cx="9207914" cy="9220979"/>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2" name="Title 1">
            <a:extLst>
              <a:ext uri="{FF2B5EF4-FFF2-40B4-BE49-F238E27FC236}">
                <a16:creationId xmlns:a16="http://schemas.microsoft.com/office/drawing/2014/main" id="{D58B5633-D7AB-6240-84C5-CACC0844056D}"/>
              </a:ext>
            </a:extLst>
          </p:cNvPr>
          <p:cNvSpPr>
            <a:spLocks noGrp="1"/>
          </p:cNvSpPr>
          <p:nvPr>
            <p:ph type="title"/>
          </p:nvPr>
        </p:nvSpPr>
        <p:spPr>
          <a:xfrm>
            <a:off x="374754" y="365125"/>
            <a:ext cx="7907398" cy="1658747"/>
          </a:xfrm>
        </p:spPr>
        <p:txBody>
          <a:bodyPr>
            <a:normAutofit fontScale="90000"/>
          </a:bodyPr>
          <a:lstStyle/>
          <a:p>
            <a:r>
              <a:rPr lang="fi-FI" dirty="0"/>
              <a:t>Pistetyöskentelybingo </a:t>
            </a:r>
            <a:br>
              <a:rPr lang="fi-FI" dirty="0"/>
            </a:br>
            <a:r>
              <a:rPr lang="fi-FI" dirty="0"/>
              <a:t>seksuaalisesta hyvinvoinnista</a:t>
            </a:r>
            <a:endParaRPr lang="en-FI" dirty="0"/>
          </a:p>
        </p:txBody>
      </p:sp>
      <p:sp>
        <p:nvSpPr>
          <p:cNvPr id="3" name="Content Placeholder 2">
            <a:extLst>
              <a:ext uri="{FF2B5EF4-FFF2-40B4-BE49-F238E27FC236}">
                <a16:creationId xmlns:a16="http://schemas.microsoft.com/office/drawing/2014/main" id="{CA8CF689-5395-5044-B848-DBFCF73E3298}"/>
              </a:ext>
            </a:extLst>
          </p:cNvPr>
          <p:cNvSpPr>
            <a:spLocks noGrp="1"/>
          </p:cNvSpPr>
          <p:nvPr>
            <p:ph sz="half" idx="2"/>
          </p:nvPr>
        </p:nvSpPr>
        <p:spPr>
          <a:xfrm>
            <a:off x="374754" y="2248525"/>
            <a:ext cx="5721247" cy="3941137"/>
          </a:xfrm>
        </p:spPr>
        <p:txBody>
          <a:bodyPr>
            <a:normAutofit fontScale="92500" lnSpcReduction="20000"/>
          </a:bodyPr>
          <a:lstStyle/>
          <a:p>
            <a:pPr marL="0" indent="0">
              <a:buNone/>
            </a:pPr>
            <a:r>
              <a:rPr lang="fi-FI" sz="2200" b="1" dirty="0"/>
              <a:t>Tehtävänä on kiertää erilaisia pisteitä ja saada samalla mahdollisimman nopeasti bingorivi tai koko ruudukko täyteen.</a:t>
            </a:r>
          </a:p>
          <a:p>
            <a:pPr marL="0" indent="0">
              <a:buNone/>
            </a:pPr>
            <a:endParaRPr lang="fi-FI" b="1" dirty="0"/>
          </a:p>
          <a:p>
            <a:pPr marL="0" indent="0">
              <a:buNone/>
            </a:pPr>
            <a:r>
              <a:rPr lang="fi-FI" dirty="0">
                <a:solidFill>
                  <a:schemeClr val="tx1"/>
                </a:solidFill>
              </a:rPr>
              <a:t>Opiskelijat piirtävät tyhjän 3 x 3 bingoruudukon ja kirjaavat ruudukkoon haluamansa numerot 2-12 väliltä. </a:t>
            </a:r>
          </a:p>
          <a:p>
            <a:pPr marL="0" indent="0">
              <a:buNone/>
            </a:pPr>
            <a:endParaRPr lang="fi-FI" b="1" dirty="0">
              <a:solidFill>
                <a:schemeClr val="tx1"/>
              </a:solidFill>
            </a:endParaRPr>
          </a:p>
          <a:p>
            <a:pPr marL="0" indent="0">
              <a:buNone/>
            </a:pPr>
            <a:r>
              <a:rPr lang="fi-FI" dirty="0">
                <a:solidFill>
                  <a:schemeClr val="tx1"/>
                </a:solidFill>
              </a:rPr>
              <a:t>Opiskelijat heittävät kahta noppaa luokan keskellä ja menevät summan osoittamalle pisteelle. Kun pisteen tehtävä on suoritettu, saa kyseisen numeron raksittaa omasta bingolapusta. </a:t>
            </a:r>
          </a:p>
          <a:p>
            <a:pPr marL="0" indent="0">
              <a:buNone/>
            </a:pPr>
            <a:endParaRPr lang="fi-FI" dirty="0">
              <a:solidFill>
                <a:schemeClr val="tx1"/>
              </a:solidFill>
            </a:endParaRPr>
          </a:p>
          <a:p>
            <a:pPr marL="0" indent="0">
              <a:buNone/>
            </a:pPr>
            <a:r>
              <a:rPr lang="fi-FI" dirty="0">
                <a:solidFill>
                  <a:schemeClr val="tx1"/>
                </a:solidFill>
              </a:rPr>
              <a:t>Mikäli opiskelijat heittävät numeron, jonka he ovat jo raksittaneet bingolapusta, tulee opiskelijoiden suorittaa liikunnallisia tehtäviä.</a:t>
            </a:r>
            <a:endParaRPr lang="fi-FI" b="1" dirty="0">
              <a:solidFill>
                <a:schemeClr val="tx1"/>
              </a:solidFill>
            </a:endParaRPr>
          </a:p>
          <a:p>
            <a:pPr marL="0" indent="0">
              <a:buNone/>
            </a:pPr>
            <a:endParaRPr lang="en-FI" b="1" dirty="0"/>
          </a:p>
        </p:txBody>
      </p:sp>
    </p:spTree>
    <p:extLst>
      <p:ext uri="{BB962C8B-B14F-4D97-AF65-F5344CB8AC3E}">
        <p14:creationId xmlns:p14="http://schemas.microsoft.com/office/powerpoint/2010/main" val="22734009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64860-F716-8642-AE0D-80A657B553CD}"/>
              </a:ext>
            </a:extLst>
          </p:cNvPr>
          <p:cNvSpPr>
            <a:spLocks noGrp="1"/>
          </p:cNvSpPr>
          <p:nvPr>
            <p:ph type="title"/>
          </p:nvPr>
        </p:nvSpPr>
        <p:spPr>
          <a:xfrm>
            <a:off x="831850" y="2436295"/>
            <a:ext cx="7321550" cy="1277061"/>
          </a:xfrm>
        </p:spPr>
        <p:txBody>
          <a:bodyPr/>
          <a:lstStyle/>
          <a:p>
            <a:r>
              <a:rPr lang="en-FI" dirty="0"/>
              <a:t>Kiitos!</a:t>
            </a:r>
          </a:p>
        </p:txBody>
      </p:sp>
      <p:pic>
        <p:nvPicPr>
          <p:cNvPr id="4" name="Content Placeholder 7">
            <a:extLst>
              <a:ext uri="{FF2B5EF4-FFF2-40B4-BE49-F238E27FC236}">
                <a16:creationId xmlns:a16="http://schemas.microsoft.com/office/drawing/2014/main" id="{107007C0-030C-8A4F-93F2-665F0B25F86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109055" y="5436913"/>
            <a:ext cx="288000" cy="288000"/>
          </a:xfrm>
          <a:prstGeom prst="rect">
            <a:avLst/>
          </a:prstGeom>
        </p:spPr>
      </p:pic>
      <p:sp>
        <p:nvSpPr>
          <p:cNvPr id="5" name="Content Placeholder 3">
            <a:extLst>
              <a:ext uri="{FF2B5EF4-FFF2-40B4-BE49-F238E27FC236}">
                <a16:creationId xmlns:a16="http://schemas.microsoft.com/office/drawing/2014/main" id="{C2B3E0D3-25AA-2149-80F2-342B6D8B929D}"/>
              </a:ext>
            </a:extLst>
          </p:cNvPr>
          <p:cNvSpPr txBox="1">
            <a:spLocks/>
          </p:cNvSpPr>
          <p:nvPr/>
        </p:nvSpPr>
        <p:spPr>
          <a:xfrm>
            <a:off x="9042939" y="4805541"/>
            <a:ext cx="2520929" cy="57160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Poppins" pitchFamily="2" charset="77"/>
                <a:ea typeface="+mn-ea"/>
                <a:cs typeface="Poppins" pitchFamily="2" charset="77"/>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accent4"/>
                </a:solidFill>
                <a:latin typeface="Poppins" pitchFamily="2" charset="77"/>
                <a:ea typeface="+mn-ea"/>
                <a:cs typeface="Poppins" pitchFamily="2" charset="77"/>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accent4"/>
                </a:solidFill>
                <a:latin typeface="Poppins" pitchFamily="2" charset="77"/>
                <a:ea typeface="+mn-ea"/>
                <a:cs typeface="Poppins" pitchFamily="2"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accent4"/>
                </a:solidFill>
                <a:latin typeface="Poppins" pitchFamily="2" charset="77"/>
                <a:ea typeface="+mn-ea"/>
                <a:cs typeface="Poppins" pitchFamily="2" charset="77"/>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accent4"/>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FI" sz="2400" b="1" dirty="0"/>
              <a:t>smartmoves.fi</a:t>
            </a:r>
            <a:endParaRPr lang="en-FI" sz="2400" b="1" dirty="0">
              <a:solidFill>
                <a:schemeClr val="tx1"/>
              </a:solidFill>
            </a:endParaRPr>
          </a:p>
        </p:txBody>
      </p:sp>
      <p:sp>
        <p:nvSpPr>
          <p:cNvPr id="6" name="Content Placeholder 3">
            <a:extLst>
              <a:ext uri="{FF2B5EF4-FFF2-40B4-BE49-F238E27FC236}">
                <a16:creationId xmlns:a16="http://schemas.microsoft.com/office/drawing/2014/main" id="{3AD640DD-EFC4-2142-A342-E0025A9AA985}"/>
              </a:ext>
              <a:ext uri="{C183D7F6-B498-43B3-948B-1728B52AA6E4}">
                <adec:decorative xmlns:adec="http://schemas.microsoft.com/office/drawing/2017/decorative" val="1"/>
              </a:ext>
            </a:extLst>
          </p:cNvPr>
          <p:cNvSpPr txBox="1">
            <a:spLocks/>
          </p:cNvSpPr>
          <p:nvPr/>
        </p:nvSpPr>
        <p:spPr>
          <a:xfrm>
            <a:off x="9671071" y="5991309"/>
            <a:ext cx="2520929" cy="288000"/>
          </a:xfrm>
          <a:prstGeom prst="rect">
            <a:avLst/>
          </a:prstGeom>
        </p:spPr>
        <p:txBody>
          <a:bodyPr vert="horz" lIns="91440" tIns="45720" rIns="91440" bIns="45720" rtlCol="0" anchor="t">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Poppins" pitchFamily="2" charset="77"/>
                <a:ea typeface="+mn-ea"/>
                <a:cs typeface="Poppins" pitchFamily="2" charset="77"/>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accent4"/>
                </a:solidFill>
                <a:latin typeface="Poppins" pitchFamily="2" charset="77"/>
                <a:ea typeface="+mn-ea"/>
                <a:cs typeface="Poppins" pitchFamily="2" charset="77"/>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accent4"/>
                </a:solidFill>
                <a:latin typeface="Poppins" pitchFamily="2" charset="77"/>
                <a:ea typeface="+mn-ea"/>
                <a:cs typeface="Poppins" pitchFamily="2"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accent4"/>
                </a:solidFill>
                <a:latin typeface="Poppins" pitchFamily="2" charset="77"/>
                <a:ea typeface="+mn-ea"/>
                <a:cs typeface="Poppins" pitchFamily="2" charset="77"/>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accent4"/>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FI" sz="1600">
                <a:latin typeface="Poppins"/>
              </a:rPr>
              <a:t>@smartmoveshanke</a:t>
            </a:r>
            <a:endParaRPr lang="en-FI" sz="1600" dirty="0">
              <a:solidFill>
                <a:schemeClr val="tx1"/>
              </a:solidFill>
            </a:endParaRPr>
          </a:p>
        </p:txBody>
      </p:sp>
      <p:pic>
        <p:nvPicPr>
          <p:cNvPr id="7" name="Picture 6">
            <a:extLst>
              <a:ext uri="{FF2B5EF4-FFF2-40B4-BE49-F238E27FC236}">
                <a16:creationId xmlns:a16="http://schemas.microsoft.com/office/drawing/2014/main" id="{18D7001B-95BA-FB49-B3B9-5A097C613ECF}"/>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9109055" y="5948755"/>
            <a:ext cx="288000" cy="288000"/>
          </a:xfrm>
          <a:prstGeom prst="rect">
            <a:avLst/>
          </a:prstGeom>
        </p:spPr>
      </p:pic>
      <p:sp>
        <p:nvSpPr>
          <p:cNvPr id="8" name="Content Placeholder 3">
            <a:extLst>
              <a:ext uri="{FF2B5EF4-FFF2-40B4-BE49-F238E27FC236}">
                <a16:creationId xmlns:a16="http://schemas.microsoft.com/office/drawing/2014/main" id="{6D82211D-291D-8A42-BED1-666EAE463A11}"/>
              </a:ext>
              <a:ext uri="{C183D7F6-B498-43B3-948B-1728B52AA6E4}">
                <adec:decorative xmlns:adec="http://schemas.microsoft.com/office/drawing/2017/decorative" val="1"/>
              </a:ext>
            </a:extLst>
          </p:cNvPr>
          <p:cNvSpPr txBox="1">
            <a:spLocks/>
          </p:cNvSpPr>
          <p:nvPr/>
        </p:nvSpPr>
        <p:spPr>
          <a:xfrm>
            <a:off x="9671070" y="5447190"/>
            <a:ext cx="2520929" cy="288000"/>
          </a:xfrm>
          <a:prstGeom prst="rect">
            <a:avLst/>
          </a:prstGeom>
        </p:spPr>
        <p:txBody>
          <a:bodyPr vert="horz" lIns="91440" tIns="45720" rIns="91440" bIns="45720" rtlCol="0" anchor="t">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Poppins" pitchFamily="2" charset="77"/>
                <a:ea typeface="+mn-ea"/>
                <a:cs typeface="Poppins" pitchFamily="2" charset="77"/>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accent4"/>
                </a:solidFill>
                <a:latin typeface="Poppins" pitchFamily="2" charset="77"/>
                <a:ea typeface="+mn-ea"/>
                <a:cs typeface="Poppins" pitchFamily="2" charset="77"/>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accent4"/>
                </a:solidFill>
                <a:latin typeface="Poppins" pitchFamily="2" charset="77"/>
                <a:ea typeface="+mn-ea"/>
                <a:cs typeface="Poppins" pitchFamily="2"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accent4"/>
                </a:solidFill>
                <a:latin typeface="Poppins" pitchFamily="2" charset="77"/>
                <a:ea typeface="+mn-ea"/>
                <a:cs typeface="Poppins" pitchFamily="2" charset="77"/>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accent4"/>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FI" sz="1600">
                <a:latin typeface="Poppins"/>
              </a:rPr>
              <a:t>@smartmovesfi</a:t>
            </a:r>
            <a:endParaRPr lang="en-FI" sz="1600" dirty="0">
              <a:solidFill>
                <a:schemeClr val="tx1"/>
              </a:solidFill>
            </a:endParaRPr>
          </a:p>
        </p:txBody>
      </p:sp>
      <p:pic>
        <p:nvPicPr>
          <p:cNvPr id="9" name="Picture 8">
            <a:extLst>
              <a:ext uri="{FF2B5EF4-FFF2-40B4-BE49-F238E27FC236}">
                <a16:creationId xmlns:a16="http://schemas.microsoft.com/office/drawing/2014/main" id="{1BAE29B4-D2D7-7742-BE64-113D82E24549}"/>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9110349" y="3713356"/>
            <a:ext cx="2453519" cy="251511"/>
          </a:xfrm>
          <a:prstGeom prst="rect">
            <a:avLst/>
          </a:prstGeom>
        </p:spPr>
      </p:pic>
    </p:spTree>
    <p:extLst>
      <p:ext uri="{BB962C8B-B14F-4D97-AF65-F5344CB8AC3E}">
        <p14:creationId xmlns:p14="http://schemas.microsoft.com/office/powerpoint/2010/main" val="4066066417"/>
      </p:ext>
    </p:extLst>
  </p:cSld>
  <p:clrMapOvr>
    <a:masterClrMapping/>
  </p:clrMapOvr>
</p:sld>
</file>

<file path=ppt/theme/theme1.xml><?xml version="1.0" encoding="utf-8"?>
<a:theme xmlns:a="http://schemas.openxmlformats.org/drawingml/2006/main" name="SmartMoves-PPtheme">
  <a:themeElements>
    <a:clrScheme name="SmartMoves">
      <a:dk1>
        <a:srgbClr val="000000"/>
      </a:dk1>
      <a:lt1>
        <a:srgbClr val="FFFFFF"/>
      </a:lt1>
      <a:dk2>
        <a:srgbClr val="44546A"/>
      </a:dk2>
      <a:lt2>
        <a:srgbClr val="E7E6E6"/>
      </a:lt2>
      <a:accent1>
        <a:srgbClr val="4154A0"/>
      </a:accent1>
      <a:accent2>
        <a:srgbClr val="E54922"/>
      </a:accent2>
      <a:accent3>
        <a:srgbClr val="DCDCDC"/>
      </a:accent3>
      <a:accent4>
        <a:srgbClr val="333333"/>
      </a:accent4>
      <a:accent5>
        <a:srgbClr val="586FD7"/>
      </a:accent5>
      <a:accent6>
        <a:srgbClr val="FF4724"/>
      </a:accent6>
      <a:hlink>
        <a:srgbClr val="E54922"/>
      </a:hlink>
      <a:folHlink>
        <a:srgbClr val="E5492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martMoves-PPtheme" id="{DF0EE0B5-7743-3649-BC09-C2CC0F341F1E}" vid="{1325E090-D330-D749-8008-4FC39F77507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a43e2265-92a1-49ea-aa4d-79da6fe97f34">
      <Terms xmlns="http://schemas.microsoft.com/office/infopath/2007/PartnerControls"/>
    </lcf76f155ced4ddcb4097134ff3c332f>
    <TaxCatchAll xmlns="bce46f37-c319-4459-977f-09b5e92ce86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Asiakirja" ma:contentTypeID="0x010100C1E3351797280F449EE2B7470142EE18" ma:contentTypeVersion="19" ma:contentTypeDescription="Luo uusi asiakirja." ma:contentTypeScope="" ma:versionID="2f305b2e15297aaa337ac09ac89769a7">
  <xsd:schema xmlns:xsd="http://www.w3.org/2001/XMLSchema" xmlns:xs="http://www.w3.org/2001/XMLSchema" xmlns:p="http://schemas.microsoft.com/office/2006/metadata/properties" xmlns:ns2="a43e2265-92a1-49ea-aa4d-79da6fe97f34" xmlns:ns3="bce46f37-c319-4459-977f-09b5e92ce864" targetNamespace="http://schemas.microsoft.com/office/2006/metadata/properties" ma:root="true" ma:fieldsID="1180770e4d3338c3854198579b1959d5" ns2:_="" ns3:_="">
    <xsd:import namespace="a43e2265-92a1-49ea-aa4d-79da6fe97f34"/>
    <xsd:import namespace="bce46f37-c319-4459-977f-09b5e92ce864"/>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AutoKeyPoints" minOccurs="0"/>
                <xsd:element ref="ns2:MediaServiceKeyPoints" minOccurs="0"/>
                <xsd:element ref="ns2:MediaServiceOCR" minOccurs="0"/>
                <xsd:element ref="ns2:MediaServiceGenerationTime" minOccurs="0"/>
                <xsd:element ref="ns2:MediaServiceEventHashCode"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3e2265-92a1-49ea-aa4d-79da6fe97f3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Kuvien tunnisteet" ma:readOnly="false" ma:fieldId="{5cf76f15-5ced-4ddc-b409-7134ff3c332f}" ma:taxonomyMulti="true" ma:sspId="1dc3b4af-910d-4970-8302-f64bd74374d0"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dexed="true"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ce46f37-c319-4459-977f-09b5e92ce864" elementFormDefault="qualified">
    <xsd:import namespace="http://schemas.microsoft.com/office/2006/documentManagement/types"/>
    <xsd:import namespace="http://schemas.microsoft.com/office/infopath/2007/PartnerControls"/>
    <xsd:element name="SharedWithUsers" ma:index="17"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Jakamisen tiedot" ma:internalName="SharedWithDetails" ma:readOnly="true">
      <xsd:simpleType>
        <xsd:restriction base="dms:Note">
          <xsd:maxLength value="255"/>
        </xsd:restriction>
      </xsd:simpleType>
    </xsd:element>
    <xsd:element name="TaxCatchAll" ma:index="22" nillable="true" ma:displayName="Taxonomy Catch All Column" ma:hidden="true" ma:list="{47f17731-abd5-4255-9ea4-90fb95fecee1}" ma:internalName="TaxCatchAll" ma:showField="CatchAllData" ma:web="bce46f37-c319-4459-977f-09b5e92ce86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33E5BBE-6A1A-4073-AB8A-F86098003EFA}">
  <ds:schemaRefs>
    <ds:schemaRef ds:uri="http://purl.org/dc/terms/"/>
    <ds:schemaRef ds:uri="http://purl.org/dc/dcmitype/"/>
    <ds:schemaRef ds:uri="http://www.w3.org/XML/1998/namespace"/>
    <ds:schemaRef ds:uri="http://schemas.openxmlformats.org/package/2006/metadata/core-properties"/>
    <ds:schemaRef ds:uri="http://schemas.microsoft.com/office/2006/documentManagement/types"/>
    <ds:schemaRef ds:uri="bce46f37-c319-4459-977f-09b5e92ce864"/>
    <ds:schemaRef ds:uri="http://schemas.microsoft.com/office/2006/metadata/properties"/>
    <ds:schemaRef ds:uri="http://schemas.microsoft.com/office/infopath/2007/PartnerControls"/>
    <ds:schemaRef ds:uri="a43e2265-92a1-49ea-aa4d-79da6fe97f34"/>
    <ds:schemaRef ds:uri="http://purl.org/dc/elements/1.1/"/>
  </ds:schemaRefs>
</ds:datastoreItem>
</file>

<file path=customXml/itemProps2.xml><?xml version="1.0" encoding="utf-8"?>
<ds:datastoreItem xmlns:ds="http://schemas.openxmlformats.org/officeDocument/2006/customXml" ds:itemID="{53AE757F-D399-4B26-BAA1-C920C22DDC90}">
  <ds:schemaRefs>
    <ds:schemaRef ds:uri="http://schemas.microsoft.com/sharepoint/v3/contenttype/forms"/>
  </ds:schemaRefs>
</ds:datastoreItem>
</file>

<file path=customXml/itemProps3.xml><?xml version="1.0" encoding="utf-8"?>
<ds:datastoreItem xmlns:ds="http://schemas.openxmlformats.org/officeDocument/2006/customXml" ds:itemID="{7E228A67-B4C9-4EBF-ACA6-38734833C9A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3e2265-92a1-49ea-aa4d-79da6fe97f34"/>
    <ds:schemaRef ds:uri="bce46f37-c319-4459-977f-09b5e92ce86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SmartMoves-PPtheme</Template>
  <TotalTime>43874</TotalTime>
  <Words>2829</Words>
  <Application>Microsoft Office PowerPoint</Application>
  <PresentationFormat>Laajakuva</PresentationFormat>
  <Paragraphs>395</Paragraphs>
  <Slides>36</Slides>
  <Notes>31</Notes>
  <HiddenSlides>0</HiddenSlides>
  <MMClips>1</MMClips>
  <ScaleCrop>false</ScaleCrop>
  <HeadingPairs>
    <vt:vector size="6" baseType="variant">
      <vt:variant>
        <vt:lpstr>Käytetyt fontit</vt:lpstr>
      </vt:variant>
      <vt:variant>
        <vt:i4>5</vt:i4>
      </vt:variant>
      <vt:variant>
        <vt:lpstr>Teema</vt:lpstr>
      </vt:variant>
      <vt:variant>
        <vt:i4>1</vt:i4>
      </vt:variant>
      <vt:variant>
        <vt:lpstr>Dian otsikot</vt:lpstr>
      </vt:variant>
      <vt:variant>
        <vt:i4>36</vt:i4>
      </vt:variant>
    </vt:vector>
  </HeadingPairs>
  <TitlesOfParts>
    <vt:vector size="42" baseType="lpstr">
      <vt:lpstr>Arial</vt:lpstr>
      <vt:lpstr>Calibri</vt:lpstr>
      <vt:lpstr>Kermit Expanded</vt:lpstr>
      <vt:lpstr>Poppins</vt:lpstr>
      <vt:lpstr>Poppins Light</vt:lpstr>
      <vt:lpstr>SmartMoves-PPtheme</vt:lpstr>
      <vt:lpstr>Smart Moves, UKK-instituutti</vt:lpstr>
      <vt:lpstr>Seksuaalinen hyvinvointi</vt:lpstr>
      <vt:lpstr>2. oppitunti  Seksuaalisuus yhteiskunnassa  Media Seksuaalioikeudet  </vt:lpstr>
      <vt:lpstr>Tavoitteet</vt:lpstr>
      <vt:lpstr>Janaharjoitus</vt:lpstr>
      <vt:lpstr>Väittämät</vt:lpstr>
      <vt:lpstr>Seksuaalisuus  yhteiskunnassa</vt:lpstr>
      <vt:lpstr>Seksuaalisuus  yhteiskunnassa</vt:lpstr>
      <vt:lpstr>Ideapallottelu heteronormatiivisuudesta  </vt:lpstr>
      <vt:lpstr>Esimerkkejä heteronormatiivisuudesta  </vt:lpstr>
      <vt:lpstr>Seksuaalisuus ja media</vt:lpstr>
      <vt:lpstr>Luotettavaa tietoa seksistä ja seksuaalisuudesta löydät esimerkiksi:</vt:lpstr>
      <vt:lpstr>Tavoite  - Harjoitella medialukutaitoa - Oppia tunnistamaan virheellistä tai harhaanjohtavaa tietoa - Ymmärtää, miten media voi vaikuttaa käsityksiin ihmissuhteista, kehosta ja seksuaalisuudesta  Toteutus - Opiskelijat jaetaan ryhmiin (artikkeleita on 6 kpl). - Jokainen ryhmä analysoi saamansa artikkelin käyttäen apuna seuraavalla dialla olevia kysymyksiä. </vt:lpstr>
      <vt:lpstr> 1. Mikä artikkelin keskeisin väite on?  2. Onko väitteen lähde luotettava? Miten sen voisi tarkistaa?  3. Perustuuko tieto tieteeseen vai mielipiteisiin?  4. Mitä tunteita artikkeli herättää? Onko tarkoitus provosoida?  5. Miten artikkeli voi vaikuttaa lukijoiden käsityksiin kehosta, suhteista tai seksuaalisuudesta? Löytyykö artikkelista heteronormatiivisia oletuksia?  6. Miten tätä aihetta käsitellään luotettavilla sivuilla (esim. Hyvä kysymys, Fressis, EHYT, Väestöliitto)? Selvittäkää ryhmässä.  7. Jos artikkelissa olisi korjattavaa, miten sen voisi kirjoittaa uudelleen siten, että tieto olisi paikkansapitävää? </vt:lpstr>
      <vt:lpstr>Seksuaalisuus ja media   Testaa medialukutaitosi seksistä!  </vt:lpstr>
      <vt:lpstr>Seksuaalisuus ja some</vt:lpstr>
      <vt:lpstr>Seksuaalioikeudet</vt:lpstr>
      <vt:lpstr>Tehtävä</vt:lpstr>
      <vt:lpstr>Oikeus omaan seksuaalisuuteen</vt:lpstr>
      <vt:lpstr>Oikeus saada tietoa </vt:lpstr>
      <vt:lpstr>Oikeus suojella itseään ja tulla suojelluksi</vt:lpstr>
      <vt:lpstr>Koulu-terveys-kysely 2025</vt:lpstr>
      <vt:lpstr>Koulu-terveys-kysely 2025</vt:lpstr>
      <vt:lpstr>Seksuaalinen häirintä</vt:lpstr>
      <vt:lpstr>Seksuaalinen häirintä verkossa</vt:lpstr>
      <vt:lpstr>Seksuaalinen häirintä verkossa</vt:lpstr>
      <vt:lpstr>Suostumus – mitä se tarkoittaa?</vt:lpstr>
      <vt:lpstr>Suostumus seksuaalisiin tekoihin -animaatio</vt:lpstr>
      <vt:lpstr>Seksuaalinen häirintä - mistä apua?</vt:lpstr>
      <vt:lpstr>Oikeus seksuaali- ja lisääntymisterveys-palveluihin</vt:lpstr>
      <vt:lpstr>Oikeus näkyä</vt:lpstr>
      <vt:lpstr>Oikeus yksityisyyteen</vt:lpstr>
      <vt:lpstr>Oikeus vaikuttaa</vt:lpstr>
      <vt:lpstr>Miten minä voin edistää seksuaalioikeuksien toteutumista?  Opettaja piirtää taululle kuvan puusta.  Jokainen opiskelija saa yhden post‑it‑lapun ja kirjoittaa siihen yhden konkreettisen teon tai tavan, jolla hän voi omassa arjessaan edistää seksuaalioikeuksien toteutumista.   Lopuksi opiskelijat kiinnittävät lappunsa puun lehdiksi taululle.   Opettaja voi lukea muutaman esimerkin  ääneen ja voidaan yhdessä keskustella  nousseista ajatuksista.</vt:lpstr>
      <vt:lpstr>Pistetyöskentelybingo  seksuaalisesta hyvinvoinnista</vt:lpstr>
      <vt:lpstr>Kiitos!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Aino Taskinen</dc:creator>
  <cp:lastModifiedBy>Teea Mäkinen</cp:lastModifiedBy>
  <cp:revision>40</cp:revision>
  <dcterms:created xsi:type="dcterms:W3CDTF">2020-11-13T11:05:14Z</dcterms:created>
  <dcterms:modified xsi:type="dcterms:W3CDTF">2026-09-16T06:55:22Z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0x010100C1E3351797280F449EE2B7470142EE18</vt:lpwstr>
  </property>
  <property fmtid="{D5CDD505-2E9C-101B-9397-08002B2CF9AE}" pid="3" name="MediaServiceImageTags">
    <vt:lpwstr/>
  </property>
</Properties>
</file>